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62" r:id="rId6"/>
    <p:sldId id="265" r:id="rId7"/>
    <p:sldId id="264" r:id="rId8"/>
    <p:sldId id="260" r:id="rId9"/>
    <p:sldId id="261" r:id="rId10"/>
    <p:sldId id="268" r:id="rId11"/>
    <p:sldId id="266" r:id="rId12"/>
    <p:sldId id="267" r:id="rId13"/>
    <p:sldId id="269" r:id="rId14"/>
    <p:sldId id="270" r:id="rId15"/>
    <p:sldId id="271" r:id="rId16"/>
    <p:sldId id="258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0E34-003C-444E-BE6A-BD4511BCE8FC}" type="datetimeFigureOut">
              <a:rPr lang="tr-TR" smtClean="0"/>
              <a:t>6.11.2023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4D7D-6B60-4CFF-98A4-870852F641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0523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0E34-003C-444E-BE6A-BD4511BCE8FC}" type="datetimeFigureOut">
              <a:rPr lang="tr-TR" smtClean="0"/>
              <a:t>6.11.2023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4D7D-6B60-4CFF-98A4-870852F641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1477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0E34-003C-444E-BE6A-BD4511BCE8FC}" type="datetimeFigureOut">
              <a:rPr lang="tr-TR" smtClean="0"/>
              <a:t>6.11.2023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4D7D-6B60-4CFF-98A4-870852F641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9175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0E34-003C-444E-BE6A-BD4511BCE8FC}" type="datetimeFigureOut">
              <a:rPr lang="tr-TR" smtClean="0"/>
              <a:t>6.11.2023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4D7D-6B60-4CFF-98A4-870852F641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1415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0E34-003C-444E-BE6A-BD4511BCE8FC}" type="datetimeFigureOut">
              <a:rPr lang="tr-TR" smtClean="0"/>
              <a:t>6.11.2023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4D7D-6B60-4CFF-98A4-870852F641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5636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0E34-003C-444E-BE6A-BD4511BCE8FC}" type="datetimeFigureOut">
              <a:rPr lang="tr-TR" smtClean="0"/>
              <a:t>6.11.2023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4D7D-6B60-4CFF-98A4-870852F641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3028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0E34-003C-444E-BE6A-BD4511BCE8FC}" type="datetimeFigureOut">
              <a:rPr lang="tr-TR" smtClean="0"/>
              <a:t>6.11.2023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4D7D-6B60-4CFF-98A4-870852F641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9545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0E34-003C-444E-BE6A-BD4511BCE8FC}" type="datetimeFigureOut">
              <a:rPr lang="tr-TR" smtClean="0"/>
              <a:t>6.11.2023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4D7D-6B60-4CFF-98A4-870852F641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8935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0E34-003C-444E-BE6A-BD4511BCE8FC}" type="datetimeFigureOut">
              <a:rPr lang="tr-TR" smtClean="0"/>
              <a:t>6.11.2023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4D7D-6B60-4CFF-98A4-870852F641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9036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0E34-003C-444E-BE6A-BD4511BCE8FC}" type="datetimeFigureOut">
              <a:rPr lang="tr-TR" smtClean="0"/>
              <a:t>6.11.2023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4D7D-6B60-4CFF-98A4-870852F641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9265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0E34-003C-444E-BE6A-BD4511BCE8FC}" type="datetimeFigureOut">
              <a:rPr lang="tr-TR" smtClean="0"/>
              <a:t>6.11.2023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4D7D-6B60-4CFF-98A4-870852F641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2228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A0E34-003C-444E-BE6A-BD4511BCE8FC}" type="datetimeFigureOut">
              <a:rPr lang="tr-TR" smtClean="0"/>
              <a:t>6.11.2023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24D7D-6B60-4CFF-98A4-870852F641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807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22920" y="3147436"/>
            <a:ext cx="9770224" cy="1323774"/>
          </a:xfrm>
        </p:spPr>
        <p:txBody>
          <a:bodyPr>
            <a:noAutofit/>
          </a:bodyPr>
          <a:lstStyle/>
          <a:p>
            <a:r>
              <a:rPr lang="tr-TR" sz="8800" b="1" dirty="0" smtClean="0">
                <a:solidFill>
                  <a:schemeClr val="accent1">
                    <a:lumMod val="50000"/>
                  </a:schemeClr>
                </a:solidFill>
              </a:rPr>
              <a:t>SUNUM KONUSU</a:t>
            </a:r>
            <a:endParaRPr lang="tr-TR" sz="8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216064" cy="2585259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64" y="340763"/>
            <a:ext cx="11746097" cy="2036734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463" y="5048745"/>
            <a:ext cx="9715755" cy="1684679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0"/>
            <a:ext cx="2357306" cy="662014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57308" y="0"/>
            <a:ext cx="2885812" cy="67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13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6064" cy="1197033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580" y="-2835"/>
            <a:ext cx="7354941" cy="1275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91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6064" cy="1197033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580" y="-2835"/>
            <a:ext cx="7354941" cy="1275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90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6064" cy="1197033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580" y="-2835"/>
            <a:ext cx="7354941" cy="1275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06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6064" cy="1197033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580" y="-2835"/>
            <a:ext cx="7354941" cy="1275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31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6064" cy="1197033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580" y="-2835"/>
            <a:ext cx="7354941" cy="1275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09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6064" cy="1197033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580" y="-2835"/>
            <a:ext cx="7354941" cy="1275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62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22920" y="3147436"/>
            <a:ext cx="9770224" cy="1323774"/>
          </a:xfrm>
        </p:spPr>
        <p:txBody>
          <a:bodyPr>
            <a:noAutofit/>
          </a:bodyPr>
          <a:lstStyle/>
          <a:p>
            <a:r>
              <a:rPr lang="tr-TR" sz="8800" b="1" dirty="0" smtClean="0">
                <a:solidFill>
                  <a:schemeClr val="accent1">
                    <a:lumMod val="50000"/>
                  </a:schemeClr>
                </a:solidFill>
              </a:rPr>
              <a:t>TEŞEKKÜRLER</a:t>
            </a:r>
            <a:endParaRPr lang="tr-TR" sz="8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216064" cy="2585259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64" y="340763"/>
            <a:ext cx="11746097" cy="2036734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463" y="5048745"/>
            <a:ext cx="9715755" cy="168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17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6064" cy="1197033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580" y="-2835"/>
            <a:ext cx="7354941" cy="1275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9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6064" cy="1197033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580" y="-2835"/>
            <a:ext cx="7354941" cy="1275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38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6064" cy="1197033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580" y="-2835"/>
            <a:ext cx="7354941" cy="1275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67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6064" cy="1197033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580" y="-2835"/>
            <a:ext cx="7354941" cy="1275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49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6064" cy="1197033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580" y="-2835"/>
            <a:ext cx="7354941" cy="1275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98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6064" cy="1197033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580" y="-2835"/>
            <a:ext cx="7354941" cy="1275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10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6064" cy="1197033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580" y="-2835"/>
            <a:ext cx="7354941" cy="1275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62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6064" cy="1197033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580" y="-2835"/>
            <a:ext cx="7354941" cy="1275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50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3</Words>
  <Application>Microsoft Office PowerPoint</Application>
  <PresentationFormat>Geniş ekran</PresentationFormat>
  <Paragraphs>2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Teması</vt:lpstr>
      <vt:lpstr>SUNUM KONUSU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TEŞEKKÜRLER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Basın Yayın</dc:creator>
  <cp:lastModifiedBy>batu</cp:lastModifiedBy>
  <cp:revision>5</cp:revision>
  <dcterms:created xsi:type="dcterms:W3CDTF">2022-05-17T11:21:02Z</dcterms:created>
  <dcterms:modified xsi:type="dcterms:W3CDTF">2023-11-06T11:42:18Z</dcterms:modified>
</cp:coreProperties>
</file>