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73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BFAE22A-ECE6-43D9-AD91-0C78370ED22F}" type="doc">
      <dgm:prSet loTypeId="urn:microsoft.com/office/officeart/2008/layout/NameandTitleOrganizationalChart" loCatId="hierarchy" qsTypeId="urn:microsoft.com/office/officeart/2005/8/quickstyle/3d5" qsCatId="3D" csTypeId="urn:microsoft.com/office/officeart/2005/8/colors/accent1_3" csCatId="accent1" phldr="1"/>
      <dgm:spPr/>
      <dgm:t>
        <a:bodyPr/>
        <a:lstStyle/>
        <a:p>
          <a:endParaRPr lang="tr-TR"/>
        </a:p>
      </dgm:t>
    </dgm:pt>
    <dgm:pt modelId="{31283B57-1843-4964-A6C7-71015E825894}">
      <dgm:prSet custT="1"/>
      <dgm:spPr/>
      <dgm:t>
        <a:bodyPr/>
        <a:lstStyle/>
        <a:p>
          <a:pPr rtl="0"/>
          <a:r>
            <a:rPr lang="tr-TR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Doç. Dr. Sait </a:t>
          </a:r>
          <a:r>
            <a:rPr lang="tr-TR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KURŞUNOĞLU</a:t>
          </a:r>
          <a:endParaRPr lang="tr-TR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DC1074D-7BAE-434B-AD36-40519C6A6846}" type="parTrans" cxnId="{BDB2D335-C449-4798-9EA1-66C4A723D908}">
      <dgm:prSet/>
      <dgm:spPr/>
      <dgm:t>
        <a:bodyPr/>
        <a:lstStyle/>
        <a:p>
          <a:endParaRPr lang="tr-TR"/>
        </a:p>
      </dgm:t>
    </dgm:pt>
    <dgm:pt modelId="{EA6A9979-42C0-4314-873C-BBD2ED8BEEB1}" type="sibTrans" cxnId="{BDB2D335-C449-4798-9EA1-66C4A723D908}">
      <dgm:prSet custT="1"/>
      <dgm:spPr/>
      <dgm:t>
        <a:bodyPr/>
        <a:lstStyle/>
        <a:p>
          <a:pPr algn="ctr"/>
          <a:r>
            <a:rPr lang="tr-TR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Müdür</a:t>
          </a:r>
          <a:endParaRPr lang="tr-TR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51C912D-CF5A-44C8-AB16-A930D308243E}">
      <dgm:prSet custT="1"/>
      <dgm:spPr/>
      <dgm:t>
        <a:bodyPr/>
        <a:lstStyle/>
        <a:p>
          <a:pPr rtl="0"/>
          <a:r>
            <a:rPr lang="tr-TR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Doç. Dr. Fevzi Yaşar</a:t>
          </a:r>
          <a:endParaRPr lang="tr-TR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500EF5C-2AF0-47ED-B908-4281A3D67997}" type="parTrans" cxnId="{00C62FE0-6F94-4723-A572-7A7AAD9D5B93}">
      <dgm:prSet/>
      <dgm:spPr/>
      <dgm:t>
        <a:bodyPr/>
        <a:lstStyle/>
        <a:p>
          <a:endParaRPr lang="tr-TR"/>
        </a:p>
      </dgm:t>
    </dgm:pt>
    <dgm:pt modelId="{D9349C9D-22F2-474F-A947-DCA1D1EE4994}" type="sibTrans" cxnId="{00C62FE0-6F94-4723-A572-7A7AAD9D5B93}">
      <dgm:prSet custT="1"/>
      <dgm:spPr/>
      <dgm:t>
        <a:bodyPr/>
        <a:lstStyle/>
        <a:p>
          <a:pPr algn="ctr"/>
          <a:r>
            <a:rPr lang="tr-TR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Üye</a:t>
          </a:r>
          <a:endParaRPr lang="tr-TR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2F714A0-7AC2-4CCA-BF1C-8F3F4FB0E831}">
      <dgm:prSet custT="1"/>
      <dgm:spPr/>
      <dgm:t>
        <a:bodyPr/>
        <a:lstStyle/>
        <a:p>
          <a:pPr rtl="0"/>
          <a:r>
            <a:rPr lang="tr-TR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Doç. Dr. Hasan Saygılı</a:t>
          </a:r>
          <a:endParaRPr lang="tr-TR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DBF61A5-3175-4A15-8E45-E599130620BB}" type="parTrans" cxnId="{63CFD6CD-220A-462A-93F8-69BC6AE66719}">
      <dgm:prSet/>
      <dgm:spPr/>
      <dgm:t>
        <a:bodyPr/>
        <a:lstStyle/>
        <a:p>
          <a:endParaRPr lang="tr-TR"/>
        </a:p>
      </dgm:t>
    </dgm:pt>
    <dgm:pt modelId="{099E85F4-8D45-4302-BC92-6B4AD7EB6BBF}" type="sibTrans" cxnId="{63CFD6CD-220A-462A-93F8-69BC6AE66719}">
      <dgm:prSet custT="1"/>
      <dgm:spPr/>
      <dgm:t>
        <a:bodyPr/>
        <a:lstStyle/>
        <a:p>
          <a:pPr algn="ctr"/>
          <a:r>
            <a:rPr lang="tr-TR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Üye</a:t>
          </a:r>
          <a:endParaRPr lang="tr-TR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2D17100-EACA-456F-AA23-0788543D1978}">
      <dgm:prSet custT="1"/>
      <dgm:spPr/>
      <dgm:t>
        <a:bodyPr/>
        <a:lstStyle/>
        <a:p>
          <a:pPr rtl="0"/>
          <a:r>
            <a:rPr lang="tr-TR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Dr. Dinçer Erer</a:t>
          </a:r>
          <a:endParaRPr lang="tr-TR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510853E-AE4F-48AA-B3FF-3B33F29D3C99}" type="parTrans" cxnId="{90214D4D-50DB-4A19-9627-434E3219B069}">
      <dgm:prSet/>
      <dgm:spPr/>
      <dgm:t>
        <a:bodyPr/>
        <a:lstStyle/>
        <a:p>
          <a:endParaRPr lang="tr-TR"/>
        </a:p>
      </dgm:t>
    </dgm:pt>
    <dgm:pt modelId="{A7E53BBB-1820-4E18-8553-590C3504E593}" type="sibTrans" cxnId="{90214D4D-50DB-4A19-9627-434E3219B069}">
      <dgm:prSet custT="1"/>
      <dgm:spPr/>
      <dgm:t>
        <a:bodyPr/>
        <a:lstStyle/>
        <a:p>
          <a:pPr algn="ctr"/>
          <a:r>
            <a:rPr lang="tr-TR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Üye</a:t>
          </a:r>
          <a:r>
            <a:rPr lang="tr-TR" sz="1600" dirty="0" smtClean="0"/>
            <a:t> </a:t>
          </a:r>
          <a:endParaRPr lang="tr-TR" sz="1600" dirty="0"/>
        </a:p>
      </dgm:t>
    </dgm:pt>
    <dgm:pt modelId="{55E69BF8-BE2E-4AEE-B5CF-E695725F2B70}">
      <dgm:prSet custT="1"/>
      <dgm:spPr/>
      <dgm:t>
        <a:bodyPr/>
        <a:lstStyle/>
        <a:p>
          <a:pPr rtl="0"/>
          <a:r>
            <a:rPr lang="tr-TR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Ömer ASLAN Teknisyen</a:t>
          </a:r>
          <a:endParaRPr lang="tr-TR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2140C04-E9C3-45F7-B23F-0FB52EEDEC63}" type="parTrans" cxnId="{F02EEB47-BD88-4E38-88B7-1389DA4BF184}">
      <dgm:prSet/>
      <dgm:spPr/>
      <dgm:t>
        <a:bodyPr/>
        <a:lstStyle/>
        <a:p>
          <a:endParaRPr lang="tr-TR"/>
        </a:p>
      </dgm:t>
    </dgm:pt>
    <dgm:pt modelId="{7EDCFD1D-4CFD-4D7B-9570-A40705458BE6}" type="sibTrans" cxnId="{F02EEB47-BD88-4E38-88B7-1389DA4BF184}">
      <dgm:prSet custT="1"/>
      <dgm:spPr/>
      <dgm:t>
        <a:bodyPr/>
        <a:lstStyle/>
        <a:p>
          <a:pPr algn="ctr"/>
          <a:r>
            <a:rPr lang="tr-TR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Üye</a:t>
          </a:r>
          <a:endParaRPr lang="tr-TR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CD7052B-B623-459F-9E82-3F24738D3032}">
      <dgm:prSet custT="1"/>
      <dgm:spPr/>
      <dgm:t>
        <a:bodyPr/>
        <a:lstStyle/>
        <a:p>
          <a:pPr rtl="0"/>
          <a:r>
            <a:rPr lang="tr-TR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Dr. </a:t>
          </a:r>
          <a:r>
            <a:rPr lang="tr-TR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Öğr</a:t>
          </a:r>
          <a:r>
            <a:rPr lang="tr-TR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 Üyesi Volkan SARIGÜL</a:t>
          </a:r>
          <a:endParaRPr lang="tr-TR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E989593-951D-405B-9ED0-75D106298690}" type="parTrans" cxnId="{84FE4639-52E1-47F2-AD52-0052B400EC02}">
      <dgm:prSet/>
      <dgm:spPr/>
      <dgm:t>
        <a:bodyPr/>
        <a:lstStyle/>
        <a:p>
          <a:endParaRPr lang="tr-TR"/>
        </a:p>
      </dgm:t>
    </dgm:pt>
    <dgm:pt modelId="{24E79D04-3667-4FA1-9638-3C77D22CAACF}" type="sibTrans" cxnId="{84FE4639-52E1-47F2-AD52-0052B400EC02}">
      <dgm:prSet custT="1"/>
      <dgm:spPr/>
      <dgm:t>
        <a:bodyPr/>
        <a:lstStyle/>
        <a:p>
          <a:r>
            <a:rPr lang="tr-TR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Müdür Yardımcısı</a:t>
          </a:r>
          <a:endParaRPr lang="tr-TR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E09429A-EB39-4363-8D3B-685B72E42D45}" type="pres">
      <dgm:prSet presAssocID="{4BFAE22A-ECE6-43D9-AD91-0C78370ED22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FFB21E58-D744-40EA-B129-593894BC4CC8}" type="pres">
      <dgm:prSet presAssocID="{31283B57-1843-4964-A6C7-71015E825894}" presName="hierRoot1" presStyleCnt="0">
        <dgm:presLayoutVars>
          <dgm:hierBranch val="init"/>
        </dgm:presLayoutVars>
      </dgm:prSet>
      <dgm:spPr/>
    </dgm:pt>
    <dgm:pt modelId="{92D20C08-7C00-47AA-A3BF-9E7799D59A63}" type="pres">
      <dgm:prSet presAssocID="{31283B57-1843-4964-A6C7-71015E825894}" presName="rootComposite1" presStyleCnt="0"/>
      <dgm:spPr/>
    </dgm:pt>
    <dgm:pt modelId="{D4E64EC3-720B-4CB1-9A0B-D7301A53A3E1}" type="pres">
      <dgm:prSet presAssocID="{31283B57-1843-4964-A6C7-71015E825894}" presName="rootText1" presStyleLbl="node0" presStyleIdx="0" presStyleCnt="1" custLinFactNeighborX="-1346" custLinFactNeighborY="0">
        <dgm:presLayoutVars>
          <dgm:chMax/>
          <dgm:chPref val="3"/>
        </dgm:presLayoutVars>
      </dgm:prSet>
      <dgm:spPr/>
      <dgm:t>
        <a:bodyPr/>
        <a:lstStyle/>
        <a:p>
          <a:endParaRPr lang="tr-TR"/>
        </a:p>
      </dgm:t>
    </dgm:pt>
    <dgm:pt modelId="{8ACDC3FF-78CB-4106-A5C2-FEB1D7E5DA39}" type="pres">
      <dgm:prSet presAssocID="{31283B57-1843-4964-A6C7-71015E825894}" presName="titleText1" presStyleLbl="fgAcc0" presStyleIdx="0" presStyleCnt="1">
        <dgm:presLayoutVars>
          <dgm:chMax val="0"/>
          <dgm:chPref val="0"/>
        </dgm:presLayoutVars>
      </dgm:prSet>
      <dgm:spPr/>
      <dgm:t>
        <a:bodyPr/>
        <a:lstStyle/>
        <a:p>
          <a:endParaRPr lang="tr-TR"/>
        </a:p>
      </dgm:t>
    </dgm:pt>
    <dgm:pt modelId="{949E9869-2845-40F6-8FF9-89F744128D9E}" type="pres">
      <dgm:prSet presAssocID="{31283B57-1843-4964-A6C7-71015E825894}" presName="rootConnector1" presStyleLbl="node1" presStyleIdx="0" presStyleCnt="5"/>
      <dgm:spPr/>
    </dgm:pt>
    <dgm:pt modelId="{3CCED961-AF3B-49A2-B7A3-19F6BD7300CF}" type="pres">
      <dgm:prSet presAssocID="{31283B57-1843-4964-A6C7-71015E825894}" presName="hierChild2" presStyleCnt="0"/>
      <dgm:spPr/>
    </dgm:pt>
    <dgm:pt modelId="{4947A6E9-C748-4760-BD8B-7D6ABD60751D}" type="pres">
      <dgm:prSet presAssocID="{5E989593-951D-405B-9ED0-75D106298690}" presName="Name37" presStyleLbl="parChTrans1D2" presStyleIdx="0" presStyleCnt="1"/>
      <dgm:spPr/>
    </dgm:pt>
    <dgm:pt modelId="{8CBDFB97-0CA3-4032-8D54-493BBC9EF38E}" type="pres">
      <dgm:prSet presAssocID="{5CD7052B-B623-459F-9E82-3F24738D3032}" presName="hierRoot2" presStyleCnt="0">
        <dgm:presLayoutVars>
          <dgm:hierBranch val="init"/>
        </dgm:presLayoutVars>
      </dgm:prSet>
      <dgm:spPr/>
    </dgm:pt>
    <dgm:pt modelId="{2D1AD787-0167-47DF-97A0-C0E7A3086E4F}" type="pres">
      <dgm:prSet presAssocID="{5CD7052B-B623-459F-9E82-3F24738D3032}" presName="rootComposite" presStyleCnt="0"/>
      <dgm:spPr/>
    </dgm:pt>
    <dgm:pt modelId="{64C5357A-6A9D-46E2-B54B-F725F2BF4ABB}" type="pres">
      <dgm:prSet presAssocID="{5CD7052B-B623-459F-9E82-3F24738D3032}" presName="rootText" presStyleLbl="node1" presStyleIdx="0" presStyleCnt="5">
        <dgm:presLayoutVars>
          <dgm:chMax/>
          <dgm:chPref val="3"/>
        </dgm:presLayoutVars>
      </dgm:prSet>
      <dgm:spPr/>
    </dgm:pt>
    <dgm:pt modelId="{1BE11323-D070-4EBB-BFFC-AB61D5CB86CF}" type="pres">
      <dgm:prSet presAssocID="{5CD7052B-B623-459F-9E82-3F24738D3032}" presName="titleText2" presStyleLbl="fgAcc1" presStyleIdx="0" presStyleCnt="5">
        <dgm:presLayoutVars>
          <dgm:chMax val="0"/>
          <dgm:chPref val="0"/>
        </dgm:presLayoutVars>
      </dgm:prSet>
      <dgm:spPr/>
    </dgm:pt>
    <dgm:pt modelId="{061E6619-23D9-4252-811D-100C1CFEADCB}" type="pres">
      <dgm:prSet presAssocID="{5CD7052B-B623-459F-9E82-3F24738D3032}" presName="rootConnector" presStyleLbl="node2" presStyleIdx="0" presStyleCnt="0"/>
      <dgm:spPr/>
    </dgm:pt>
    <dgm:pt modelId="{F6B41B28-AE7F-4D8D-87E7-FFB0A568893B}" type="pres">
      <dgm:prSet presAssocID="{5CD7052B-B623-459F-9E82-3F24738D3032}" presName="hierChild4" presStyleCnt="0"/>
      <dgm:spPr/>
    </dgm:pt>
    <dgm:pt modelId="{F9BE0802-3071-44BD-92F2-9A34CCDF9606}" type="pres">
      <dgm:prSet presAssocID="{7500EF5C-2AF0-47ED-B908-4281A3D67997}" presName="Name37" presStyleLbl="parChTrans1D3" presStyleIdx="0" presStyleCnt="4"/>
      <dgm:spPr/>
    </dgm:pt>
    <dgm:pt modelId="{ADE4ABC8-7F1C-49AB-AEAF-322F5895AFFA}" type="pres">
      <dgm:prSet presAssocID="{651C912D-CF5A-44C8-AB16-A930D308243E}" presName="hierRoot2" presStyleCnt="0">
        <dgm:presLayoutVars>
          <dgm:hierBranch val="init"/>
        </dgm:presLayoutVars>
      </dgm:prSet>
      <dgm:spPr/>
    </dgm:pt>
    <dgm:pt modelId="{407DAF93-CCEE-4B0E-B3A9-9CD7559384BF}" type="pres">
      <dgm:prSet presAssocID="{651C912D-CF5A-44C8-AB16-A930D308243E}" presName="rootComposite" presStyleCnt="0"/>
      <dgm:spPr/>
    </dgm:pt>
    <dgm:pt modelId="{B277E4FA-BFBE-4E6F-9307-957363C08F3E}" type="pres">
      <dgm:prSet presAssocID="{651C912D-CF5A-44C8-AB16-A930D308243E}" presName="rootText" presStyleLbl="node1" presStyleIdx="1" presStyleCnt="5">
        <dgm:presLayoutVars>
          <dgm:chMax/>
          <dgm:chPref val="3"/>
        </dgm:presLayoutVars>
      </dgm:prSet>
      <dgm:spPr/>
      <dgm:t>
        <a:bodyPr/>
        <a:lstStyle/>
        <a:p>
          <a:endParaRPr lang="tr-TR"/>
        </a:p>
      </dgm:t>
    </dgm:pt>
    <dgm:pt modelId="{D9E57CFC-DFD7-4967-8B97-524B5D9FCC4A}" type="pres">
      <dgm:prSet presAssocID="{651C912D-CF5A-44C8-AB16-A930D308243E}" presName="titleText2" presStyleLbl="fgAcc1" presStyleIdx="1" presStyleCnt="5">
        <dgm:presLayoutVars>
          <dgm:chMax val="0"/>
          <dgm:chPref val="0"/>
        </dgm:presLayoutVars>
      </dgm:prSet>
      <dgm:spPr/>
    </dgm:pt>
    <dgm:pt modelId="{1C37DE3A-26C4-4E09-B3E0-D6676F477A34}" type="pres">
      <dgm:prSet presAssocID="{651C912D-CF5A-44C8-AB16-A930D308243E}" presName="rootConnector" presStyleLbl="node3" presStyleIdx="0" presStyleCnt="0"/>
      <dgm:spPr/>
    </dgm:pt>
    <dgm:pt modelId="{6CE38AD9-55B2-4CE5-8989-0059FA8C6B8E}" type="pres">
      <dgm:prSet presAssocID="{651C912D-CF5A-44C8-AB16-A930D308243E}" presName="hierChild4" presStyleCnt="0"/>
      <dgm:spPr/>
    </dgm:pt>
    <dgm:pt modelId="{C2ADACED-7F57-4B40-8E99-8563076A4156}" type="pres">
      <dgm:prSet presAssocID="{651C912D-CF5A-44C8-AB16-A930D308243E}" presName="hierChild5" presStyleCnt="0"/>
      <dgm:spPr/>
    </dgm:pt>
    <dgm:pt modelId="{D3785E8B-5676-41EF-89C8-C0DFA1CCED57}" type="pres">
      <dgm:prSet presAssocID="{DDBF61A5-3175-4A15-8E45-E599130620BB}" presName="Name37" presStyleLbl="parChTrans1D3" presStyleIdx="1" presStyleCnt="4"/>
      <dgm:spPr/>
    </dgm:pt>
    <dgm:pt modelId="{5A22764D-A700-45A8-B7D4-262632B01925}" type="pres">
      <dgm:prSet presAssocID="{82F714A0-7AC2-4CCA-BF1C-8F3F4FB0E831}" presName="hierRoot2" presStyleCnt="0">
        <dgm:presLayoutVars>
          <dgm:hierBranch val="init"/>
        </dgm:presLayoutVars>
      </dgm:prSet>
      <dgm:spPr/>
    </dgm:pt>
    <dgm:pt modelId="{F961239E-B79F-44F6-9698-56B1EEC334F5}" type="pres">
      <dgm:prSet presAssocID="{82F714A0-7AC2-4CCA-BF1C-8F3F4FB0E831}" presName="rootComposite" presStyleCnt="0"/>
      <dgm:spPr/>
    </dgm:pt>
    <dgm:pt modelId="{6BC5D192-D215-491C-AF93-E7407FDEE02D}" type="pres">
      <dgm:prSet presAssocID="{82F714A0-7AC2-4CCA-BF1C-8F3F4FB0E831}" presName="rootText" presStyleLbl="node1" presStyleIdx="2" presStyleCnt="5">
        <dgm:presLayoutVars>
          <dgm:chMax/>
          <dgm:chPref val="3"/>
        </dgm:presLayoutVars>
      </dgm:prSet>
      <dgm:spPr/>
    </dgm:pt>
    <dgm:pt modelId="{5F72B7AD-7293-4FC0-836F-B54256379BBB}" type="pres">
      <dgm:prSet presAssocID="{82F714A0-7AC2-4CCA-BF1C-8F3F4FB0E831}" presName="titleText2" presStyleLbl="fgAcc1" presStyleIdx="2" presStyleCnt="5">
        <dgm:presLayoutVars>
          <dgm:chMax val="0"/>
          <dgm:chPref val="0"/>
        </dgm:presLayoutVars>
      </dgm:prSet>
      <dgm:spPr/>
      <dgm:t>
        <a:bodyPr/>
        <a:lstStyle/>
        <a:p>
          <a:endParaRPr lang="tr-TR"/>
        </a:p>
      </dgm:t>
    </dgm:pt>
    <dgm:pt modelId="{3B3D3ECD-D595-4264-8AEA-7977F44FA634}" type="pres">
      <dgm:prSet presAssocID="{82F714A0-7AC2-4CCA-BF1C-8F3F4FB0E831}" presName="rootConnector" presStyleLbl="node3" presStyleIdx="0" presStyleCnt="0"/>
      <dgm:spPr/>
    </dgm:pt>
    <dgm:pt modelId="{FCAC725D-DB43-4458-B934-C5D98CB93004}" type="pres">
      <dgm:prSet presAssocID="{82F714A0-7AC2-4CCA-BF1C-8F3F4FB0E831}" presName="hierChild4" presStyleCnt="0"/>
      <dgm:spPr/>
    </dgm:pt>
    <dgm:pt modelId="{B216B9EB-1199-444D-8A43-9E058784818E}" type="pres">
      <dgm:prSet presAssocID="{82F714A0-7AC2-4CCA-BF1C-8F3F4FB0E831}" presName="hierChild5" presStyleCnt="0"/>
      <dgm:spPr/>
    </dgm:pt>
    <dgm:pt modelId="{C9B32047-8BDD-4E0C-A8C2-73335746924B}" type="pres">
      <dgm:prSet presAssocID="{D510853E-AE4F-48AA-B3FF-3B33F29D3C99}" presName="Name37" presStyleLbl="parChTrans1D3" presStyleIdx="2" presStyleCnt="4"/>
      <dgm:spPr/>
    </dgm:pt>
    <dgm:pt modelId="{1482F393-0E63-427C-BC34-C52554691671}" type="pres">
      <dgm:prSet presAssocID="{42D17100-EACA-456F-AA23-0788543D1978}" presName="hierRoot2" presStyleCnt="0">
        <dgm:presLayoutVars>
          <dgm:hierBranch val="init"/>
        </dgm:presLayoutVars>
      </dgm:prSet>
      <dgm:spPr/>
    </dgm:pt>
    <dgm:pt modelId="{E15F53E0-0513-4DAB-8773-DDB7602B8E42}" type="pres">
      <dgm:prSet presAssocID="{42D17100-EACA-456F-AA23-0788543D1978}" presName="rootComposite" presStyleCnt="0"/>
      <dgm:spPr/>
    </dgm:pt>
    <dgm:pt modelId="{FC7D98C9-D9EF-4407-A730-C953E71BC5C1}" type="pres">
      <dgm:prSet presAssocID="{42D17100-EACA-456F-AA23-0788543D1978}" presName="rootText" presStyleLbl="node1" presStyleIdx="3" presStyleCnt="5">
        <dgm:presLayoutVars>
          <dgm:chMax/>
          <dgm:chPref val="3"/>
        </dgm:presLayoutVars>
      </dgm:prSet>
      <dgm:spPr/>
    </dgm:pt>
    <dgm:pt modelId="{B350ECA6-BCF0-46AB-A003-84DC6E8584C1}" type="pres">
      <dgm:prSet presAssocID="{42D17100-EACA-456F-AA23-0788543D1978}" presName="titleText2" presStyleLbl="fgAcc1" presStyleIdx="3" presStyleCnt="5">
        <dgm:presLayoutVars>
          <dgm:chMax val="0"/>
          <dgm:chPref val="0"/>
        </dgm:presLayoutVars>
      </dgm:prSet>
      <dgm:spPr/>
    </dgm:pt>
    <dgm:pt modelId="{7E0D11AB-245F-4350-A474-75333BA14FEA}" type="pres">
      <dgm:prSet presAssocID="{42D17100-EACA-456F-AA23-0788543D1978}" presName="rootConnector" presStyleLbl="node3" presStyleIdx="0" presStyleCnt="0"/>
      <dgm:spPr/>
    </dgm:pt>
    <dgm:pt modelId="{2946AE36-576D-48E3-9ADE-EDF2987DC5BA}" type="pres">
      <dgm:prSet presAssocID="{42D17100-EACA-456F-AA23-0788543D1978}" presName="hierChild4" presStyleCnt="0"/>
      <dgm:spPr/>
    </dgm:pt>
    <dgm:pt modelId="{BBF1DEE4-FE3E-4696-AE49-DB2699DF5085}" type="pres">
      <dgm:prSet presAssocID="{42D17100-EACA-456F-AA23-0788543D1978}" presName="hierChild5" presStyleCnt="0"/>
      <dgm:spPr/>
    </dgm:pt>
    <dgm:pt modelId="{529F8C9E-349E-46C9-9FF7-AF6BC615D8A4}" type="pres">
      <dgm:prSet presAssocID="{A2140C04-E9C3-45F7-B23F-0FB52EEDEC63}" presName="Name37" presStyleLbl="parChTrans1D3" presStyleIdx="3" presStyleCnt="4"/>
      <dgm:spPr/>
    </dgm:pt>
    <dgm:pt modelId="{9A60A303-93E9-4BE4-830D-C4C438C8B0BE}" type="pres">
      <dgm:prSet presAssocID="{55E69BF8-BE2E-4AEE-B5CF-E695725F2B70}" presName="hierRoot2" presStyleCnt="0">
        <dgm:presLayoutVars>
          <dgm:hierBranch val="init"/>
        </dgm:presLayoutVars>
      </dgm:prSet>
      <dgm:spPr/>
    </dgm:pt>
    <dgm:pt modelId="{EEE60C71-1B84-4A31-BA0A-FD02D7773EA5}" type="pres">
      <dgm:prSet presAssocID="{55E69BF8-BE2E-4AEE-B5CF-E695725F2B70}" presName="rootComposite" presStyleCnt="0"/>
      <dgm:spPr/>
    </dgm:pt>
    <dgm:pt modelId="{72DC5EAB-5234-4F50-A8A0-485AEC4E63CE}" type="pres">
      <dgm:prSet presAssocID="{55E69BF8-BE2E-4AEE-B5CF-E695725F2B70}" presName="rootText" presStyleLbl="node1" presStyleIdx="4" presStyleCnt="5">
        <dgm:presLayoutVars>
          <dgm:chMax/>
          <dgm:chPref val="3"/>
        </dgm:presLayoutVars>
      </dgm:prSet>
      <dgm:spPr/>
      <dgm:t>
        <a:bodyPr/>
        <a:lstStyle/>
        <a:p>
          <a:endParaRPr lang="tr-TR"/>
        </a:p>
      </dgm:t>
    </dgm:pt>
    <dgm:pt modelId="{D81369BB-B0E6-408F-B905-08C80BFFC3E4}" type="pres">
      <dgm:prSet presAssocID="{55E69BF8-BE2E-4AEE-B5CF-E695725F2B70}" presName="titleText2" presStyleLbl="fgAcc1" presStyleIdx="4" presStyleCnt="5">
        <dgm:presLayoutVars>
          <dgm:chMax val="0"/>
          <dgm:chPref val="0"/>
        </dgm:presLayoutVars>
      </dgm:prSet>
      <dgm:spPr/>
    </dgm:pt>
    <dgm:pt modelId="{C9FCCBF0-8D5F-436D-8BF4-269B04843710}" type="pres">
      <dgm:prSet presAssocID="{55E69BF8-BE2E-4AEE-B5CF-E695725F2B70}" presName="rootConnector" presStyleLbl="node3" presStyleIdx="0" presStyleCnt="0"/>
      <dgm:spPr/>
    </dgm:pt>
    <dgm:pt modelId="{22267624-63E3-47E1-A581-641E813532A1}" type="pres">
      <dgm:prSet presAssocID="{55E69BF8-BE2E-4AEE-B5CF-E695725F2B70}" presName="hierChild4" presStyleCnt="0"/>
      <dgm:spPr/>
    </dgm:pt>
    <dgm:pt modelId="{DF2819AD-1613-4FF9-8469-713563BABE2B}" type="pres">
      <dgm:prSet presAssocID="{55E69BF8-BE2E-4AEE-B5CF-E695725F2B70}" presName="hierChild5" presStyleCnt="0"/>
      <dgm:spPr/>
    </dgm:pt>
    <dgm:pt modelId="{432BC92C-2140-4BBF-B4F7-696241C23E6E}" type="pres">
      <dgm:prSet presAssocID="{5CD7052B-B623-459F-9E82-3F24738D3032}" presName="hierChild5" presStyleCnt="0"/>
      <dgm:spPr/>
    </dgm:pt>
    <dgm:pt modelId="{2B0012B1-0179-453A-9A6D-9D61CE45CAD0}" type="pres">
      <dgm:prSet presAssocID="{31283B57-1843-4964-A6C7-71015E825894}" presName="hierChild3" presStyleCnt="0"/>
      <dgm:spPr/>
    </dgm:pt>
  </dgm:ptLst>
  <dgm:cxnLst>
    <dgm:cxn modelId="{C3E5DD54-538D-4DEE-976F-A28EDD713D0F}" type="presOf" srcId="{55E69BF8-BE2E-4AEE-B5CF-E695725F2B70}" destId="{C9FCCBF0-8D5F-436D-8BF4-269B04843710}" srcOrd="1" destOrd="0" presId="urn:microsoft.com/office/officeart/2008/layout/NameandTitleOrganizationalChart"/>
    <dgm:cxn modelId="{E79FAA73-E274-449D-B01B-903C09D8D291}" type="presOf" srcId="{31283B57-1843-4964-A6C7-71015E825894}" destId="{D4E64EC3-720B-4CB1-9A0B-D7301A53A3E1}" srcOrd="0" destOrd="0" presId="urn:microsoft.com/office/officeart/2008/layout/NameandTitleOrganizationalChart"/>
    <dgm:cxn modelId="{1CE830D3-FF81-46C0-BB31-66D555C19262}" type="presOf" srcId="{D9349C9D-22F2-474F-A947-DCA1D1EE4994}" destId="{D9E57CFC-DFD7-4967-8B97-524B5D9FCC4A}" srcOrd="0" destOrd="0" presId="urn:microsoft.com/office/officeart/2008/layout/NameandTitleOrganizationalChart"/>
    <dgm:cxn modelId="{043AB29A-40E5-493B-87D6-049DC238285C}" type="presOf" srcId="{5E989593-951D-405B-9ED0-75D106298690}" destId="{4947A6E9-C748-4760-BD8B-7D6ABD60751D}" srcOrd="0" destOrd="0" presId="urn:microsoft.com/office/officeart/2008/layout/NameandTitleOrganizationalChart"/>
    <dgm:cxn modelId="{B2E8CD51-3B66-46C2-8B68-3F2F1F375C7F}" type="presOf" srcId="{55E69BF8-BE2E-4AEE-B5CF-E695725F2B70}" destId="{72DC5EAB-5234-4F50-A8A0-485AEC4E63CE}" srcOrd="0" destOrd="0" presId="urn:microsoft.com/office/officeart/2008/layout/NameandTitleOrganizationalChart"/>
    <dgm:cxn modelId="{90214D4D-50DB-4A19-9627-434E3219B069}" srcId="{5CD7052B-B623-459F-9E82-3F24738D3032}" destId="{42D17100-EACA-456F-AA23-0788543D1978}" srcOrd="2" destOrd="0" parTransId="{D510853E-AE4F-48AA-B3FF-3B33F29D3C99}" sibTransId="{A7E53BBB-1820-4E18-8553-590C3504E593}"/>
    <dgm:cxn modelId="{63CFD6CD-220A-462A-93F8-69BC6AE66719}" srcId="{5CD7052B-B623-459F-9E82-3F24738D3032}" destId="{82F714A0-7AC2-4CCA-BF1C-8F3F4FB0E831}" srcOrd="1" destOrd="0" parTransId="{DDBF61A5-3175-4A15-8E45-E599130620BB}" sibTransId="{099E85F4-8D45-4302-BC92-6B4AD7EB6BBF}"/>
    <dgm:cxn modelId="{B3FB2A7D-1715-47EA-831F-12301AB7D2E9}" type="presOf" srcId="{5CD7052B-B623-459F-9E82-3F24738D3032}" destId="{061E6619-23D9-4252-811D-100C1CFEADCB}" srcOrd="1" destOrd="0" presId="urn:microsoft.com/office/officeart/2008/layout/NameandTitleOrganizationalChart"/>
    <dgm:cxn modelId="{6F32F8DC-CAF8-4459-8A37-C12DDC012F42}" type="presOf" srcId="{5CD7052B-B623-459F-9E82-3F24738D3032}" destId="{64C5357A-6A9D-46E2-B54B-F725F2BF4ABB}" srcOrd="0" destOrd="0" presId="urn:microsoft.com/office/officeart/2008/layout/NameandTitleOrganizationalChart"/>
    <dgm:cxn modelId="{517CCD24-0EBF-468A-B401-1C16AA7E5DFF}" type="presOf" srcId="{EA6A9979-42C0-4314-873C-BBD2ED8BEEB1}" destId="{8ACDC3FF-78CB-4106-A5C2-FEB1D7E5DA39}" srcOrd="0" destOrd="0" presId="urn:microsoft.com/office/officeart/2008/layout/NameandTitleOrganizationalChart"/>
    <dgm:cxn modelId="{888E9BAB-B077-4394-A82A-9953E910C45D}" type="presOf" srcId="{D510853E-AE4F-48AA-B3FF-3B33F29D3C99}" destId="{C9B32047-8BDD-4E0C-A8C2-73335746924B}" srcOrd="0" destOrd="0" presId="urn:microsoft.com/office/officeart/2008/layout/NameandTitleOrganizationalChart"/>
    <dgm:cxn modelId="{8C913C54-8E1F-48D4-8773-3C84B49EBA5B}" type="presOf" srcId="{7500EF5C-2AF0-47ED-B908-4281A3D67997}" destId="{F9BE0802-3071-44BD-92F2-9A34CCDF9606}" srcOrd="0" destOrd="0" presId="urn:microsoft.com/office/officeart/2008/layout/NameandTitleOrganizationalChart"/>
    <dgm:cxn modelId="{4B8A1E54-636C-41F3-9293-2FDF0D9C597A}" type="presOf" srcId="{42D17100-EACA-456F-AA23-0788543D1978}" destId="{FC7D98C9-D9EF-4407-A730-C953E71BC5C1}" srcOrd="0" destOrd="0" presId="urn:microsoft.com/office/officeart/2008/layout/NameandTitleOrganizationalChart"/>
    <dgm:cxn modelId="{85AB33B4-EDF1-44CA-9ACA-C45B0C0BDC57}" type="presOf" srcId="{651C912D-CF5A-44C8-AB16-A930D308243E}" destId="{1C37DE3A-26C4-4E09-B3E0-D6676F477A34}" srcOrd="1" destOrd="0" presId="urn:microsoft.com/office/officeart/2008/layout/NameandTitleOrganizationalChart"/>
    <dgm:cxn modelId="{BDB2D335-C449-4798-9EA1-66C4A723D908}" srcId="{4BFAE22A-ECE6-43D9-AD91-0C78370ED22F}" destId="{31283B57-1843-4964-A6C7-71015E825894}" srcOrd="0" destOrd="0" parTransId="{5DC1074D-7BAE-434B-AD36-40519C6A6846}" sibTransId="{EA6A9979-42C0-4314-873C-BBD2ED8BEEB1}"/>
    <dgm:cxn modelId="{6B9F77A9-1A13-4AB6-B6A4-5D3DF3A6DF87}" type="presOf" srcId="{82F714A0-7AC2-4CCA-BF1C-8F3F4FB0E831}" destId="{3B3D3ECD-D595-4264-8AEA-7977F44FA634}" srcOrd="1" destOrd="0" presId="urn:microsoft.com/office/officeart/2008/layout/NameandTitleOrganizationalChart"/>
    <dgm:cxn modelId="{9CB0E501-EAC8-4BF0-82AD-503A9491C70B}" type="presOf" srcId="{099E85F4-8D45-4302-BC92-6B4AD7EB6BBF}" destId="{5F72B7AD-7293-4FC0-836F-B54256379BBB}" srcOrd="0" destOrd="0" presId="urn:microsoft.com/office/officeart/2008/layout/NameandTitleOrganizationalChart"/>
    <dgm:cxn modelId="{3E43EE0C-C3AE-41E2-93B9-86BCB5BAC63C}" type="presOf" srcId="{DDBF61A5-3175-4A15-8E45-E599130620BB}" destId="{D3785E8B-5676-41EF-89C8-C0DFA1CCED57}" srcOrd="0" destOrd="0" presId="urn:microsoft.com/office/officeart/2008/layout/NameandTitleOrganizationalChart"/>
    <dgm:cxn modelId="{987AD72C-7C7A-455E-A2E0-A6CA684E2DAC}" type="presOf" srcId="{651C912D-CF5A-44C8-AB16-A930D308243E}" destId="{B277E4FA-BFBE-4E6F-9307-957363C08F3E}" srcOrd="0" destOrd="0" presId="urn:microsoft.com/office/officeart/2008/layout/NameandTitleOrganizationalChart"/>
    <dgm:cxn modelId="{BA6F5485-4EB9-4902-9881-29C8C68A9F8F}" type="presOf" srcId="{A7E53BBB-1820-4E18-8553-590C3504E593}" destId="{B350ECA6-BCF0-46AB-A003-84DC6E8584C1}" srcOrd="0" destOrd="0" presId="urn:microsoft.com/office/officeart/2008/layout/NameandTitleOrganizationalChart"/>
    <dgm:cxn modelId="{7D53A367-7A3D-4729-9E43-2C9CB8F048C9}" type="presOf" srcId="{7EDCFD1D-4CFD-4D7B-9570-A40705458BE6}" destId="{D81369BB-B0E6-408F-B905-08C80BFFC3E4}" srcOrd="0" destOrd="0" presId="urn:microsoft.com/office/officeart/2008/layout/NameandTitleOrganizationalChart"/>
    <dgm:cxn modelId="{2C9E36AE-C00F-4899-B26C-005EDA06ED88}" type="presOf" srcId="{24E79D04-3667-4FA1-9638-3C77D22CAACF}" destId="{1BE11323-D070-4EBB-BFFC-AB61D5CB86CF}" srcOrd="0" destOrd="0" presId="urn:microsoft.com/office/officeart/2008/layout/NameandTitleOrganizationalChart"/>
    <dgm:cxn modelId="{447F035C-FB66-422A-B985-33F894F7ADD9}" type="presOf" srcId="{4BFAE22A-ECE6-43D9-AD91-0C78370ED22F}" destId="{1E09429A-EB39-4363-8D3B-685B72E42D45}" srcOrd="0" destOrd="0" presId="urn:microsoft.com/office/officeart/2008/layout/NameandTitleOrganizationalChart"/>
    <dgm:cxn modelId="{84FE4639-52E1-47F2-AD52-0052B400EC02}" srcId="{31283B57-1843-4964-A6C7-71015E825894}" destId="{5CD7052B-B623-459F-9E82-3F24738D3032}" srcOrd="0" destOrd="0" parTransId="{5E989593-951D-405B-9ED0-75D106298690}" sibTransId="{24E79D04-3667-4FA1-9638-3C77D22CAACF}"/>
    <dgm:cxn modelId="{00C62FE0-6F94-4723-A572-7A7AAD9D5B93}" srcId="{5CD7052B-B623-459F-9E82-3F24738D3032}" destId="{651C912D-CF5A-44C8-AB16-A930D308243E}" srcOrd="0" destOrd="0" parTransId="{7500EF5C-2AF0-47ED-B908-4281A3D67997}" sibTransId="{D9349C9D-22F2-474F-A947-DCA1D1EE4994}"/>
    <dgm:cxn modelId="{F45D09B6-424F-44F5-BFCE-8E1BFCBE5E00}" type="presOf" srcId="{42D17100-EACA-456F-AA23-0788543D1978}" destId="{7E0D11AB-245F-4350-A474-75333BA14FEA}" srcOrd="1" destOrd="0" presId="urn:microsoft.com/office/officeart/2008/layout/NameandTitleOrganizationalChart"/>
    <dgm:cxn modelId="{4F2A0CED-0741-476E-898B-85EF361E4BC0}" type="presOf" srcId="{A2140C04-E9C3-45F7-B23F-0FB52EEDEC63}" destId="{529F8C9E-349E-46C9-9FF7-AF6BC615D8A4}" srcOrd="0" destOrd="0" presId="urn:microsoft.com/office/officeart/2008/layout/NameandTitleOrganizationalChart"/>
    <dgm:cxn modelId="{542D6B9F-07E9-4628-B425-B0EABF4E459D}" type="presOf" srcId="{82F714A0-7AC2-4CCA-BF1C-8F3F4FB0E831}" destId="{6BC5D192-D215-491C-AF93-E7407FDEE02D}" srcOrd="0" destOrd="0" presId="urn:microsoft.com/office/officeart/2008/layout/NameandTitleOrganizationalChart"/>
    <dgm:cxn modelId="{6B92D453-A6A2-48B6-BD6F-8E9466B565AC}" type="presOf" srcId="{31283B57-1843-4964-A6C7-71015E825894}" destId="{949E9869-2845-40F6-8FF9-89F744128D9E}" srcOrd="1" destOrd="0" presId="urn:microsoft.com/office/officeart/2008/layout/NameandTitleOrganizationalChart"/>
    <dgm:cxn modelId="{F02EEB47-BD88-4E38-88B7-1389DA4BF184}" srcId="{5CD7052B-B623-459F-9E82-3F24738D3032}" destId="{55E69BF8-BE2E-4AEE-B5CF-E695725F2B70}" srcOrd="3" destOrd="0" parTransId="{A2140C04-E9C3-45F7-B23F-0FB52EEDEC63}" sibTransId="{7EDCFD1D-4CFD-4D7B-9570-A40705458BE6}"/>
    <dgm:cxn modelId="{983B169A-9B94-44F0-8B36-2CC0432A1C77}" type="presParOf" srcId="{1E09429A-EB39-4363-8D3B-685B72E42D45}" destId="{FFB21E58-D744-40EA-B129-593894BC4CC8}" srcOrd="0" destOrd="0" presId="urn:microsoft.com/office/officeart/2008/layout/NameandTitleOrganizationalChart"/>
    <dgm:cxn modelId="{925D29B2-9FC9-47D0-AB5E-50AAAD4F1680}" type="presParOf" srcId="{FFB21E58-D744-40EA-B129-593894BC4CC8}" destId="{92D20C08-7C00-47AA-A3BF-9E7799D59A63}" srcOrd="0" destOrd="0" presId="urn:microsoft.com/office/officeart/2008/layout/NameandTitleOrganizationalChart"/>
    <dgm:cxn modelId="{CA5347CC-D0D8-4F96-9375-DE161255CA1C}" type="presParOf" srcId="{92D20C08-7C00-47AA-A3BF-9E7799D59A63}" destId="{D4E64EC3-720B-4CB1-9A0B-D7301A53A3E1}" srcOrd="0" destOrd="0" presId="urn:microsoft.com/office/officeart/2008/layout/NameandTitleOrganizationalChart"/>
    <dgm:cxn modelId="{2577FA40-11B7-47EB-A78E-E08E0B7A1370}" type="presParOf" srcId="{92D20C08-7C00-47AA-A3BF-9E7799D59A63}" destId="{8ACDC3FF-78CB-4106-A5C2-FEB1D7E5DA39}" srcOrd="1" destOrd="0" presId="urn:microsoft.com/office/officeart/2008/layout/NameandTitleOrganizationalChart"/>
    <dgm:cxn modelId="{6BD5E820-13F7-4F55-81B0-3BCD32995317}" type="presParOf" srcId="{92D20C08-7C00-47AA-A3BF-9E7799D59A63}" destId="{949E9869-2845-40F6-8FF9-89F744128D9E}" srcOrd="2" destOrd="0" presId="urn:microsoft.com/office/officeart/2008/layout/NameandTitleOrganizationalChart"/>
    <dgm:cxn modelId="{F6CF7351-F68A-48DF-95F8-428D2541567B}" type="presParOf" srcId="{FFB21E58-D744-40EA-B129-593894BC4CC8}" destId="{3CCED961-AF3B-49A2-B7A3-19F6BD7300CF}" srcOrd="1" destOrd="0" presId="urn:microsoft.com/office/officeart/2008/layout/NameandTitleOrganizationalChart"/>
    <dgm:cxn modelId="{526C6727-FFD6-457B-87C5-1C905D504D1A}" type="presParOf" srcId="{3CCED961-AF3B-49A2-B7A3-19F6BD7300CF}" destId="{4947A6E9-C748-4760-BD8B-7D6ABD60751D}" srcOrd="0" destOrd="0" presId="urn:microsoft.com/office/officeart/2008/layout/NameandTitleOrganizationalChart"/>
    <dgm:cxn modelId="{53B83842-71C7-46F3-8CEA-14D6AA8C4903}" type="presParOf" srcId="{3CCED961-AF3B-49A2-B7A3-19F6BD7300CF}" destId="{8CBDFB97-0CA3-4032-8D54-493BBC9EF38E}" srcOrd="1" destOrd="0" presId="urn:microsoft.com/office/officeart/2008/layout/NameandTitleOrganizationalChart"/>
    <dgm:cxn modelId="{AFF571F9-0665-4662-86FB-2AD660C6BE1B}" type="presParOf" srcId="{8CBDFB97-0CA3-4032-8D54-493BBC9EF38E}" destId="{2D1AD787-0167-47DF-97A0-C0E7A3086E4F}" srcOrd="0" destOrd="0" presId="urn:microsoft.com/office/officeart/2008/layout/NameandTitleOrganizationalChart"/>
    <dgm:cxn modelId="{56AF64D6-50CF-4344-BCD3-F3DDD90A0A84}" type="presParOf" srcId="{2D1AD787-0167-47DF-97A0-C0E7A3086E4F}" destId="{64C5357A-6A9D-46E2-B54B-F725F2BF4ABB}" srcOrd="0" destOrd="0" presId="urn:microsoft.com/office/officeart/2008/layout/NameandTitleOrganizationalChart"/>
    <dgm:cxn modelId="{A4290753-2DD7-4BA1-ADF8-8AF352A4179D}" type="presParOf" srcId="{2D1AD787-0167-47DF-97A0-C0E7A3086E4F}" destId="{1BE11323-D070-4EBB-BFFC-AB61D5CB86CF}" srcOrd="1" destOrd="0" presId="urn:microsoft.com/office/officeart/2008/layout/NameandTitleOrganizationalChart"/>
    <dgm:cxn modelId="{EDE96B06-ED48-43FC-A651-73DB87EE4E04}" type="presParOf" srcId="{2D1AD787-0167-47DF-97A0-C0E7A3086E4F}" destId="{061E6619-23D9-4252-811D-100C1CFEADCB}" srcOrd="2" destOrd="0" presId="urn:microsoft.com/office/officeart/2008/layout/NameandTitleOrganizationalChart"/>
    <dgm:cxn modelId="{00EF99C3-8FEA-473A-B1FD-3CE1179D8E66}" type="presParOf" srcId="{8CBDFB97-0CA3-4032-8D54-493BBC9EF38E}" destId="{F6B41B28-AE7F-4D8D-87E7-FFB0A568893B}" srcOrd="1" destOrd="0" presId="urn:microsoft.com/office/officeart/2008/layout/NameandTitleOrganizationalChart"/>
    <dgm:cxn modelId="{AAA68B2D-0145-477B-A10E-E5C1E3E82FD1}" type="presParOf" srcId="{F6B41B28-AE7F-4D8D-87E7-FFB0A568893B}" destId="{F9BE0802-3071-44BD-92F2-9A34CCDF9606}" srcOrd="0" destOrd="0" presId="urn:microsoft.com/office/officeart/2008/layout/NameandTitleOrganizationalChart"/>
    <dgm:cxn modelId="{28907B4B-13EB-43C7-B27B-AC1D16651817}" type="presParOf" srcId="{F6B41B28-AE7F-4D8D-87E7-FFB0A568893B}" destId="{ADE4ABC8-7F1C-49AB-AEAF-322F5895AFFA}" srcOrd="1" destOrd="0" presId="urn:microsoft.com/office/officeart/2008/layout/NameandTitleOrganizationalChart"/>
    <dgm:cxn modelId="{5A1AC703-9150-453C-A6B2-CC8910FA2639}" type="presParOf" srcId="{ADE4ABC8-7F1C-49AB-AEAF-322F5895AFFA}" destId="{407DAF93-CCEE-4B0E-B3A9-9CD7559384BF}" srcOrd="0" destOrd="0" presId="urn:microsoft.com/office/officeart/2008/layout/NameandTitleOrganizationalChart"/>
    <dgm:cxn modelId="{CFFB89F5-1750-483F-97DE-0CEB9CCEB038}" type="presParOf" srcId="{407DAF93-CCEE-4B0E-B3A9-9CD7559384BF}" destId="{B277E4FA-BFBE-4E6F-9307-957363C08F3E}" srcOrd="0" destOrd="0" presId="urn:microsoft.com/office/officeart/2008/layout/NameandTitleOrganizationalChart"/>
    <dgm:cxn modelId="{E93ED5B8-E7B5-424F-B223-F6106C33D15B}" type="presParOf" srcId="{407DAF93-CCEE-4B0E-B3A9-9CD7559384BF}" destId="{D9E57CFC-DFD7-4967-8B97-524B5D9FCC4A}" srcOrd="1" destOrd="0" presId="urn:microsoft.com/office/officeart/2008/layout/NameandTitleOrganizationalChart"/>
    <dgm:cxn modelId="{C25051AA-BAC6-47BC-9A48-664F2EFC42CE}" type="presParOf" srcId="{407DAF93-CCEE-4B0E-B3A9-9CD7559384BF}" destId="{1C37DE3A-26C4-4E09-B3E0-D6676F477A34}" srcOrd="2" destOrd="0" presId="urn:microsoft.com/office/officeart/2008/layout/NameandTitleOrganizationalChart"/>
    <dgm:cxn modelId="{CCC4A75B-99EA-4033-8E04-8CA7702A0EA2}" type="presParOf" srcId="{ADE4ABC8-7F1C-49AB-AEAF-322F5895AFFA}" destId="{6CE38AD9-55B2-4CE5-8989-0059FA8C6B8E}" srcOrd="1" destOrd="0" presId="urn:microsoft.com/office/officeart/2008/layout/NameandTitleOrganizationalChart"/>
    <dgm:cxn modelId="{3D341D94-072E-4FDE-81D5-C2E058B47D33}" type="presParOf" srcId="{ADE4ABC8-7F1C-49AB-AEAF-322F5895AFFA}" destId="{C2ADACED-7F57-4B40-8E99-8563076A4156}" srcOrd="2" destOrd="0" presId="urn:microsoft.com/office/officeart/2008/layout/NameandTitleOrganizationalChart"/>
    <dgm:cxn modelId="{F119FA6A-948B-44CB-B893-B94856D1650F}" type="presParOf" srcId="{F6B41B28-AE7F-4D8D-87E7-FFB0A568893B}" destId="{D3785E8B-5676-41EF-89C8-C0DFA1CCED57}" srcOrd="2" destOrd="0" presId="urn:microsoft.com/office/officeart/2008/layout/NameandTitleOrganizationalChart"/>
    <dgm:cxn modelId="{D36AC60E-9819-4EA1-A945-BAC24B8F75E0}" type="presParOf" srcId="{F6B41B28-AE7F-4D8D-87E7-FFB0A568893B}" destId="{5A22764D-A700-45A8-B7D4-262632B01925}" srcOrd="3" destOrd="0" presId="urn:microsoft.com/office/officeart/2008/layout/NameandTitleOrganizationalChart"/>
    <dgm:cxn modelId="{C7B3959D-0289-47FB-9EC2-31992C971C2D}" type="presParOf" srcId="{5A22764D-A700-45A8-B7D4-262632B01925}" destId="{F961239E-B79F-44F6-9698-56B1EEC334F5}" srcOrd="0" destOrd="0" presId="urn:microsoft.com/office/officeart/2008/layout/NameandTitleOrganizationalChart"/>
    <dgm:cxn modelId="{C0F80744-77C4-476D-B767-1C896A9D4DEE}" type="presParOf" srcId="{F961239E-B79F-44F6-9698-56B1EEC334F5}" destId="{6BC5D192-D215-491C-AF93-E7407FDEE02D}" srcOrd="0" destOrd="0" presId="urn:microsoft.com/office/officeart/2008/layout/NameandTitleOrganizationalChart"/>
    <dgm:cxn modelId="{3A03BEF8-8056-45A3-955F-8ADDECFFD262}" type="presParOf" srcId="{F961239E-B79F-44F6-9698-56B1EEC334F5}" destId="{5F72B7AD-7293-4FC0-836F-B54256379BBB}" srcOrd="1" destOrd="0" presId="urn:microsoft.com/office/officeart/2008/layout/NameandTitleOrganizationalChart"/>
    <dgm:cxn modelId="{EA3C5E7C-36CE-432B-B038-F67F24EC606B}" type="presParOf" srcId="{F961239E-B79F-44F6-9698-56B1EEC334F5}" destId="{3B3D3ECD-D595-4264-8AEA-7977F44FA634}" srcOrd="2" destOrd="0" presId="urn:microsoft.com/office/officeart/2008/layout/NameandTitleOrganizationalChart"/>
    <dgm:cxn modelId="{B2AF79CE-3F33-403C-84A8-C0C8A74BCDCC}" type="presParOf" srcId="{5A22764D-A700-45A8-B7D4-262632B01925}" destId="{FCAC725D-DB43-4458-B934-C5D98CB93004}" srcOrd="1" destOrd="0" presId="urn:microsoft.com/office/officeart/2008/layout/NameandTitleOrganizationalChart"/>
    <dgm:cxn modelId="{1A9B24A3-141E-452E-802C-D20F9A489440}" type="presParOf" srcId="{5A22764D-A700-45A8-B7D4-262632B01925}" destId="{B216B9EB-1199-444D-8A43-9E058784818E}" srcOrd="2" destOrd="0" presId="urn:microsoft.com/office/officeart/2008/layout/NameandTitleOrganizationalChart"/>
    <dgm:cxn modelId="{C51182AE-FF21-4028-8977-2BDECE9195B6}" type="presParOf" srcId="{F6B41B28-AE7F-4D8D-87E7-FFB0A568893B}" destId="{C9B32047-8BDD-4E0C-A8C2-73335746924B}" srcOrd="4" destOrd="0" presId="urn:microsoft.com/office/officeart/2008/layout/NameandTitleOrganizationalChart"/>
    <dgm:cxn modelId="{DF9E817C-4776-4D45-94B1-BCBF990CF71C}" type="presParOf" srcId="{F6B41B28-AE7F-4D8D-87E7-FFB0A568893B}" destId="{1482F393-0E63-427C-BC34-C52554691671}" srcOrd="5" destOrd="0" presId="urn:microsoft.com/office/officeart/2008/layout/NameandTitleOrganizationalChart"/>
    <dgm:cxn modelId="{FE4F0503-785A-4C2C-9326-53BBD5578A75}" type="presParOf" srcId="{1482F393-0E63-427C-BC34-C52554691671}" destId="{E15F53E0-0513-4DAB-8773-DDB7602B8E42}" srcOrd="0" destOrd="0" presId="urn:microsoft.com/office/officeart/2008/layout/NameandTitleOrganizationalChart"/>
    <dgm:cxn modelId="{1E0E8811-05DB-44B3-AF1E-772CED4F3F37}" type="presParOf" srcId="{E15F53E0-0513-4DAB-8773-DDB7602B8E42}" destId="{FC7D98C9-D9EF-4407-A730-C953E71BC5C1}" srcOrd="0" destOrd="0" presId="urn:microsoft.com/office/officeart/2008/layout/NameandTitleOrganizationalChart"/>
    <dgm:cxn modelId="{7256D9F2-22D5-4F0C-B3F2-610F661E2B2A}" type="presParOf" srcId="{E15F53E0-0513-4DAB-8773-DDB7602B8E42}" destId="{B350ECA6-BCF0-46AB-A003-84DC6E8584C1}" srcOrd="1" destOrd="0" presId="urn:microsoft.com/office/officeart/2008/layout/NameandTitleOrganizationalChart"/>
    <dgm:cxn modelId="{DB4A1388-E596-4FAE-8420-BC46724DBC1F}" type="presParOf" srcId="{E15F53E0-0513-4DAB-8773-DDB7602B8E42}" destId="{7E0D11AB-245F-4350-A474-75333BA14FEA}" srcOrd="2" destOrd="0" presId="urn:microsoft.com/office/officeart/2008/layout/NameandTitleOrganizationalChart"/>
    <dgm:cxn modelId="{E1C15AFF-4C35-4057-8F4C-51799C869948}" type="presParOf" srcId="{1482F393-0E63-427C-BC34-C52554691671}" destId="{2946AE36-576D-48E3-9ADE-EDF2987DC5BA}" srcOrd="1" destOrd="0" presId="urn:microsoft.com/office/officeart/2008/layout/NameandTitleOrganizationalChart"/>
    <dgm:cxn modelId="{EAF10B31-0B5B-4D14-847F-D54F17A06B3E}" type="presParOf" srcId="{1482F393-0E63-427C-BC34-C52554691671}" destId="{BBF1DEE4-FE3E-4696-AE49-DB2699DF5085}" srcOrd="2" destOrd="0" presId="urn:microsoft.com/office/officeart/2008/layout/NameandTitleOrganizationalChart"/>
    <dgm:cxn modelId="{4FFE5EB1-B9E2-40E3-9883-68798A65A87C}" type="presParOf" srcId="{F6B41B28-AE7F-4D8D-87E7-FFB0A568893B}" destId="{529F8C9E-349E-46C9-9FF7-AF6BC615D8A4}" srcOrd="6" destOrd="0" presId="urn:microsoft.com/office/officeart/2008/layout/NameandTitleOrganizationalChart"/>
    <dgm:cxn modelId="{08E35805-74A6-4ADF-AA70-5FA1472736AA}" type="presParOf" srcId="{F6B41B28-AE7F-4D8D-87E7-FFB0A568893B}" destId="{9A60A303-93E9-4BE4-830D-C4C438C8B0BE}" srcOrd="7" destOrd="0" presId="urn:microsoft.com/office/officeart/2008/layout/NameandTitleOrganizationalChart"/>
    <dgm:cxn modelId="{3CF88B7A-00F6-4CE2-A19D-C04CAD95EF75}" type="presParOf" srcId="{9A60A303-93E9-4BE4-830D-C4C438C8B0BE}" destId="{EEE60C71-1B84-4A31-BA0A-FD02D7773EA5}" srcOrd="0" destOrd="0" presId="urn:microsoft.com/office/officeart/2008/layout/NameandTitleOrganizationalChart"/>
    <dgm:cxn modelId="{22599582-BA81-4627-95F8-0B482DF0BE4F}" type="presParOf" srcId="{EEE60C71-1B84-4A31-BA0A-FD02D7773EA5}" destId="{72DC5EAB-5234-4F50-A8A0-485AEC4E63CE}" srcOrd="0" destOrd="0" presId="urn:microsoft.com/office/officeart/2008/layout/NameandTitleOrganizationalChart"/>
    <dgm:cxn modelId="{FD1DE0A5-CCAA-4774-A871-8FC11A50AF15}" type="presParOf" srcId="{EEE60C71-1B84-4A31-BA0A-FD02D7773EA5}" destId="{D81369BB-B0E6-408F-B905-08C80BFFC3E4}" srcOrd="1" destOrd="0" presId="urn:microsoft.com/office/officeart/2008/layout/NameandTitleOrganizationalChart"/>
    <dgm:cxn modelId="{A3F62B46-F23B-4F76-9C78-E952083B473E}" type="presParOf" srcId="{EEE60C71-1B84-4A31-BA0A-FD02D7773EA5}" destId="{C9FCCBF0-8D5F-436D-8BF4-269B04843710}" srcOrd="2" destOrd="0" presId="urn:microsoft.com/office/officeart/2008/layout/NameandTitleOrganizationalChart"/>
    <dgm:cxn modelId="{D2D33D2D-B5B0-4937-9876-513C6870661C}" type="presParOf" srcId="{9A60A303-93E9-4BE4-830D-C4C438C8B0BE}" destId="{22267624-63E3-47E1-A581-641E813532A1}" srcOrd="1" destOrd="0" presId="urn:microsoft.com/office/officeart/2008/layout/NameandTitleOrganizationalChart"/>
    <dgm:cxn modelId="{DD6CA23E-9333-47A0-801D-AEC9BF52889D}" type="presParOf" srcId="{9A60A303-93E9-4BE4-830D-C4C438C8B0BE}" destId="{DF2819AD-1613-4FF9-8469-713563BABE2B}" srcOrd="2" destOrd="0" presId="urn:microsoft.com/office/officeart/2008/layout/NameandTitleOrganizationalChart"/>
    <dgm:cxn modelId="{290F5044-F8BE-4801-ADE7-97013742618F}" type="presParOf" srcId="{8CBDFB97-0CA3-4032-8D54-493BBC9EF38E}" destId="{432BC92C-2140-4BBF-B4F7-696241C23E6E}" srcOrd="2" destOrd="0" presId="urn:microsoft.com/office/officeart/2008/layout/NameandTitleOrganizationalChart"/>
    <dgm:cxn modelId="{52602C9B-11AF-40DC-8907-1A520C4A78BE}" type="presParOf" srcId="{FFB21E58-D744-40EA-B129-593894BC4CC8}" destId="{2B0012B1-0179-453A-9A6D-9D61CE45CAD0}" srcOrd="2" destOrd="0" presId="urn:microsoft.com/office/officeart/2008/layout/NameandTitleOrganizational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9F8C9E-349E-46C9-9FF7-AF6BC615D8A4}">
      <dsp:nvSpPr>
        <dsp:cNvPr id="0" name=""/>
        <dsp:cNvSpPr/>
      </dsp:nvSpPr>
      <dsp:spPr>
        <a:xfrm>
          <a:off x="5157251" y="3240072"/>
          <a:ext cx="4046947" cy="6015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8633"/>
              </a:lnTo>
              <a:lnTo>
                <a:pt x="4046947" y="358633"/>
              </a:lnTo>
              <a:lnTo>
                <a:pt x="4046947" y="601579"/>
              </a:lnTo>
            </a:path>
          </a:pathLst>
        </a:custGeom>
        <a:noFill/>
        <a:ln w="12700" cap="flat" cmpd="sng" algn="ctr">
          <a:solidFill>
            <a:schemeClr val="accent1">
              <a:tint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B32047-8BDD-4E0C-A8C2-73335746924B}">
      <dsp:nvSpPr>
        <dsp:cNvPr id="0" name=""/>
        <dsp:cNvSpPr/>
      </dsp:nvSpPr>
      <dsp:spPr>
        <a:xfrm>
          <a:off x="5157251" y="3240072"/>
          <a:ext cx="1348982" cy="6015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8633"/>
              </a:lnTo>
              <a:lnTo>
                <a:pt x="1348982" y="358633"/>
              </a:lnTo>
              <a:lnTo>
                <a:pt x="1348982" y="601579"/>
              </a:lnTo>
            </a:path>
          </a:pathLst>
        </a:custGeom>
        <a:noFill/>
        <a:ln w="12700" cap="flat" cmpd="sng" algn="ctr">
          <a:solidFill>
            <a:schemeClr val="accent1">
              <a:tint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785E8B-5676-41EF-89C8-C0DFA1CCED57}">
      <dsp:nvSpPr>
        <dsp:cNvPr id="0" name=""/>
        <dsp:cNvSpPr/>
      </dsp:nvSpPr>
      <dsp:spPr>
        <a:xfrm>
          <a:off x="3808268" y="3240072"/>
          <a:ext cx="1348982" cy="601579"/>
        </a:xfrm>
        <a:custGeom>
          <a:avLst/>
          <a:gdLst/>
          <a:ahLst/>
          <a:cxnLst/>
          <a:rect l="0" t="0" r="0" b="0"/>
          <a:pathLst>
            <a:path>
              <a:moveTo>
                <a:pt x="1348982" y="0"/>
              </a:moveTo>
              <a:lnTo>
                <a:pt x="1348982" y="358633"/>
              </a:lnTo>
              <a:lnTo>
                <a:pt x="0" y="358633"/>
              </a:lnTo>
              <a:lnTo>
                <a:pt x="0" y="601579"/>
              </a:lnTo>
            </a:path>
          </a:pathLst>
        </a:custGeom>
        <a:noFill/>
        <a:ln w="12700" cap="flat" cmpd="sng" algn="ctr">
          <a:solidFill>
            <a:schemeClr val="accent1">
              <a:tint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BE0802-3071-44BD-92F2-9A34CCDF9606}">
      <dsp:nvSpPr>
        <dsp:cNvPr id="0" name=""/>
        <dsp:cNvSpPr/>
      </dsp:nvSpPr>
      <dsp:spPr>
        <a:xfrm>
          <a:off x="1110303" y="3240072"/>
          <a:ext cx="4046947" cy="601579"/>
        </a:xfrm>
        <a:custGeom>
          <a:avLst/>
          <a:gdLst/>
          <a:ahLst/>
          <a:cxnLst/>
          <a:rect l="0" t="0" r="0" b="0"/>
          <a:pathLst>
            <a:path>
              <a:moveTo>
                <a:pt x="4046947" y="0"/>
              </a:moveTo>
              <a:lnTo>
                <a:pt x="4046947" y="358633"/>
              </a:lnTo>
              <a:lnTo>
                <a:pt x="0" y="358633"/>
              </a:lnTo>
              <a:lnTo>
                <a:pt x="0" y="601579"/>
              </a:lnTo>
            </a:path>
          </a:pathLst>
        </a:custGeom>
        <a:noFill/>
        <a:ln w="12700" cap="flat" cmpd="sng" algn="ctr">
          <a:solidFill>
            <a:schemeClr val="accent1">
              <a:tint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947A6E9-C748-4760-BD8B-7D6ABD60751D}">
      <dsp:nvSpPr>
        <dsp:cNvPr id="0" name=""/>
        <dsp:cNvSpPr/>
      </dsp:nvSpPr>
      <dsp:spPr>
        <a:xfrm>
          <a:off x="5084463" y="1597298"/>
          <a:ext cx="91440" cy="60157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58633"/>
              </a:lnTo>
              <a:lnTo>
                <a:pt x="72787" y="358633"/>
              </a:lnTo>
              <a:lnTo>
                <a:pt x="72787" y="601579"/>
              </a:lnTo>
            </a:path>
          </a:pathLst>
        </a:custGeom>
        <a:noFill/>
        <a:ln w="12700" cap="flat" cmpd="sng" algn="ctr">
          <a:solidFill>
            <a:schemeClr val="accent1">
              <a:tint val="99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E64EC3-720B-4CB1-9A0B-D7301A53A3E1}">
      <dsp:nvSpPr>
        <dsp:cNvPr id="0" name=""/>
        <dsp:cNvSpPr/>
      </dsp:nvSpPr>
      <dsp:spPr>
        <a:xfrm>
          <a:off x="4124695" y="556104"/>
          <a:ext cx="2010976" cy="1041194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46924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Doç. Dr. Sait </a:t>
          </a:r>
          <a:r>
            <a:rPr lang="tr-TR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KURŞUNOĞLU</a:t>
          </a:r>
          <a:endParaRPr lang="tr-TR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124695" y="556104"/>
        <a:ext cx="2010976" cy="1041194"/>
      </dsp:txXfrm>
    </dsp:sp>
    <dsp:sp modelId="{8ACDC3FF-78CB-4106-A5C2-FEB1D7E5DA39}">
      <dsp:nvSpPr>
        <dsp:cNvPr id="0" name=""/>
        <dsp:cNvSpPr/>
      </dsp:nvSpPr>
      <dsp:spPr>
        <a:xfrm>
          <a:off x="4553958" y="1365922"/>
          <a:ext cx="1809878" cy="34706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5715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10160" rIns="4064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Müdür</a:t>
          </a:r>
          <a:endParaRPr lang="tr-TR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553958" y="1365922"/>
        <a:ext cx="1809878" cy="347064"/>
      </dsp:txXfrm>
    </dsp:sp>
    <dsp:sp modelId="{64C5357A-6A9D-46E2-B54B-F725F2BF4ABB}">
      <dsp:nvSpPr>
        <dsp:cNvPr id="0" name=""/>
        <dsp:cNvSpPr/>
      </dsp:nvSpPr>
      <dsp:spPr>
        <a:xfrm>
          <a:off x="4151762" y="2198878"/>
          <a:ext cx="2010976" cy="1041194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46924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Dr. </a:t>
          </a:r>
          <a:r>
            <a:rPr lang="tr-TR" sz="1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Öğr</a:t>
          </a:r>
          <a:r>
            <a:rPr lang="tr-TR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 Üyesi Volkan SARIGÜL</a:t>
          </a:r>
          <a:endParaRPr lang="tr-TR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151762" y="2198878"/>
        <a:ext cx="2010976" cy="1041194"/>
      </dsp:txXfrm>
    </dsp:sp>
    <dsp:sp modelId="{1BE11323-D070-4EBB-BFFC-AB61D5CB86CF}">
      <dsp:nvSpPr>
        <dsp:cNvPr id="0" name=""/>
        <dsp:cNvSpPr/>
      </dsp:nvSpPr>
      <dsp:spPr>
        <a:xfrm>
          <a:off x="4553958" y="3008696"/>
          <a:ext cx="1809878" cy="34706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5715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10160" rIns="40640" bIns="10160" numCol="1" spcCol="1270" anchor="ctr" anchorCtr="0">
          <a:noAutofit/>
        </a:bodyPr>
        <a:lstStyle/>
        <a:p>
          <a:pPr lvl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Müdür Yardımcısı</a:t>
          </a:r>
          <a:endParaRPr lang="tr-TR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553958" y="3008696"/>
        <a:ext cx="1809878" cy="347064"/>
      </dsp:txXfrm>
    </dsp:sp>
    <dsp:sp modelId="{B277E4FA-BFBE-4E6F-9307-957363C08F3E}">
      <dsp:nvSpPr>
        <dsp:cNvPr id="0" name=""/>
        <dsp:cNvSpPr/>
      </dsp:nvSpPr>
      <dsp:spPr>
        <a:xfrm>
          <a:off x="104815" y="3841651"/>
          <a:ext cx="2010976" cy="1041194"/>
        </a:xfrm>
        <a:prstGeom prst="rect">
          <a:avLst/>
        </a:prstGeom>
        <a:solidFill>
          <a:schemeClr val="accent1">
            <a:shade val="80000"/>
            <a:hueOff val="67816"/>
            <a:satOff val="1294"/>
            <a:lumOff val="5714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46924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Doç. Dr. Fevzi Yaşar</a:t>
          </a:r>
          <a:endParaRPr lang="tr-TR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04815" y="3841651"/>
        <a:ext cx="2010976" cy="1041194"/>
      </dsp:txXfrm>
    </dsp:sp>
    <dsp:sp modelId="{D9E57CFC-DFD7-4967-8B97-524B5D9FCC4A}">
      <dsp:nvSpPr>
        <dsp:cNvPr id="0" name=""/>
        <dsp:cNvSpPr/>
      </dsp:nvSpPr>
      <dsp:spPr>
        <a:xfrm>
          <a:off x="507010" y="4651469"/>
          <a:ext cx="1809878" cy="34706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shade val="80000"/>
              <a:hueOff val="67816"/>
              <a:satOff val="1294"/>
              <a:lumOff val="5714"/>
              <a:alphaOff val="0"/>
            </a:schemeClr>
          </a:solidFill>
          <a:prstDash val="solid"/>
          <a:miter lim="800000"/>
        </a:ln>
        <a:effectLst/>
        <a:sp3d z="5715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10160" rIns="4064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Üye</a:t>
          </a:r>
          <a:endParaRPr lang="tr-TR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07010" y="4651469"/>
        <a:ext cx="1809878" cy="347064"/>
      </dsp:txXfrm>
    </dsp:sp>
    <dsp:sp modelId="{6BC5D192-D215-491C-AF93-E7407FDEE02D}">
      <dsp:nvSpPr>
        <dsp:cNvPr id="0" name=""/>
        <dsp:cNvSpPr/>
      </dsp:nvSpPr>
      <dsp:spPr>
        <a:xfrm>
          <a:off x="2802780" y="3841651"/>
          <a:ext cx="2010976" cy="1041194"/>
        </a:xfrm>
        <a:prstGeom prst="rect">
          <a:avLst/>
        </a:prstGeom>
        <a:solidFill>
          <a:schemeClr val="accent1">
            <a:shade val="80000"/>
            <a:hueOff val="135632"/>
            <a:satOff val="2588"/>
            <a:lumOff val="11428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46924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Doç. Dr. Hasan Saygılı</a:t>
          </a:r>
          <a:endParaRPr lang="tr-TR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802780" y="3841651"/>
        <a:ext cx="2010976" cy="1041194"/>
      </dsp:txXfrm>
    </dsp:sp>
    <dsp:sp modelId="{5F72B7AD-7293-4FC0-836F-B54256379BBB}">
      <dsp:nvSpPr>
        <dsp:cNvPr id="0" name=""/>
        <dsp:cNvSpPr/>
      </dsp:nvSpPr>
      <dsp:spPr>
        <a:xfrm>
          <a:off x="3204975" y="4651469"/>
          <a:ext cx="1809878" cy="34706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shade val="80000"/>
              <a:hueOff val="135632"/>
              <a:satOff val="2588"/>
              <a:lumOff val="11428"/>
              <a:alphaOff val="0"/>
            </a:schemeClr>
          </a:solidFill>
          <a:prstDash val="solid"/>
          <a:miter lim="800000"/>
        </a:ln>
        <a:effectLst/>
        <a:sp3d z="5715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10160" rIns="4064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Üye</a:t>
          </a:r>
          <a:endParaRPr lang="tr-TR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204975" y="4651469"/>
        <a:ext cx="1809878" cy="347064"/>
      </dsp:txXfrm>
    </dsp:sp>
    <dsp:sp modelId="{FC7D98C9-D9EF-4407-A730-C953E71BC5C1}">
      <dsp:nvSpPr>
        <dsp:cNvPr id="0" name=""/>
        <dsp:cNvSpPr/>
      </dsp:nvSpPr>
      <dsp:spPr>
        <a:xfrm>
          <a:off x="5500745" y="3841651"/>
          <a:ext cx="2010976" cy="1041194"/>
        </a:xfrm>
        <a:prstGeom prst="rect">
          <a:avLst/>
        </a:prstGeom>
        <a:solidFill>
          <a:schemeClr val="accent1">
            <a:shade val="80000"/>
            <a:hueOff val="203448"/>
            <a:satOff val="3881"/>
            <a:lumOff val="17141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46924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Dr. Dinçer Erer</a:t>
          </a:r>
          <a:endParaRPr lang="tr-TR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500745" y="3841651"/>
        <a:ext cx="2010976" cy="1041194"/>
      </dsp:txXfrm>
    </dsp:sp>
    <dsp:sp modelId="{B350ECA6-BCF0-46AB-A003-84DC6E8584C1}">
      <dsp:nvSpPr>
        <dsp:cNvPr id="0" name=""/>
        <dsp:cNvSpPr/>
      </dsp:nvSpPr>
      <dsp:spPr>
        <a:xfrm>
          <a:off x="5902940" y="4651469"/>
          <a:ext cx="1809878" cy="34706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shade val="80000"/>
              <a:hueOff val="203448"/>
              <a:satOff val="3881"/>
              <a:lumOff val="17141"/>
              <a:alphaOff val="0"/>
            </a:schemeClr>
          </a:solidFill>
          <a:prstDash val="solid"/>
          <a:miter lim="800000"/>
        </a:ln>
        <a:effectLst/>
        <a:sp3d z="5715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10160" rIns="4064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Üye</a:t>
          </a:r>
          <a:r>
            <a:rPr lang="tr-TR" sz="1600" kern="1200" dirty="0" smtClean="0"/>
            <a:t> </a:t>
          </a:r>
          <a:endParaRPr lang="tr-TR" sz="1600" kern="1200" dirty="0"/>
        </a:p>
      </dsp:txBody>
      <dsp:txXfrm>
        <a:off x="5902940" y="4651469"/>
        <a:ext cx="1809878" cy="347064"/>
      </dsp:txXfrm>
    </dsp:sp>
    <dsp:sp modelId="{72DC5EAB-5234-4F50-A8A0-485AEC4E63CE}">
      <dsp:nvSpPr>
        <dsp:cNvPr id="0" name=""/>
        <dsp:cNvSpPr/>
      </dsp:nvSpPr>
      <dsp:spPr>
        <a:xfrm>
          <a:off x="8198710" y="3841651"/>
          <a:ext cx="2010976" cy="1041194"/>
        </a:xfrm>
        <a:prstGeom prst="rect">
          <a:avLst/>
        </a:prstGeom>
        <a:solidFill>
          <a:schemeClr val="accent1">
            <a:shade val="80000"/>
            <a:hueOff val="271263"/>
            <a:satOff val="5175"/>
            <a:lumOff val="22855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46924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Ömer ASLAN Teknisyen</a:t>
          </a:r>
          <a:endParaRPr lang="tr-TR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198710" y="3841651"/>
        <a:ext cx="2010976" cy="1041194"/>
      </dsp:txXfrm>
    </dsp:sp>
    <dsp:sp modelId="{D81369BB-B0E6-408F-B905-08C80BFFC3E4}">
      <dsp:nvSpPr>
        <dsp:cNvPr id="0" name=""/>
        <dsp:cNvSpPr/>
      </dsp:nvSpPr>
      <dsp:spPr>
        <a:xfrm>
          <a:off x="8600905" y="4651469"/>
          <a:ext cx="1809878" cy="34706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shade val="80000"/>
              <a:hueOff val="271263"/>
              <a:satOff val="5175"/>
              <a:lumOff val="22855"/>
              <a:alphaOff val="0"/>
            </a:schemeClr>
          </a:solidFill>
          <a:prstDash val="solid"/>
          <a:miter lim="800000"/>
        </a:ln>
        <a:effectLst/>
        <a:sp3d z="5715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10160" rIns="4064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Üye</a:t>
          </a:r>
          <a:endParaRPr lang="tr-TR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600905" y="4651469"/>
        <a:ext cx="1809878" cy="34706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NameandTitleOrganizationalChart">
  <dgm:title val=""/>
  <dgm:desc val=""/>
  <dgm:catLst>
    <dgm:cat type="hierarchy" pri="125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Max/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h" fact="0.4"/>
              </dgm:constrLst>
              <dgm:ruleLst>
                <dgm:rule type="primFontSz" val="5" fact="NaN" max="NaN"/>
              </dgm:ruleLst>
            </dgm:layoutNode>
            <dgm:layoutNode name="titleText1" styleLbl="fgAcc0">
              <dgm:varLst>
                <dgm:chMax val="0"/>
                <dgm:chPref val="0"/>
              </dgm:varLst>
              <dgm:alg type="tx">
                <dgm:param type="parTxLTRAlign" val="r"/>
              </dgm:alg>
              <dgm:shape xmlns:r="http://schemas.openxmlformats.org/officeDocument/2006/relationships" type="rect" r:blip="">
                <dgm:adjLst/>
              </dgm:shape>
              <dgm:presOf axis="followSib" ptType="sibTrans" hideLastTrans="0" cnt="1"/>
              <dgm:constrLst>
                <dgm:constr type="primFontSz" val="65"/>
                <dgm:constr type="lMarg" refType="primFontSz" fact="0.2"/>
                <dgm:constr type="rMarg" refType="primFontSz" fact="0.2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1" func="var" arg="hierBranch" op="equ" val="hang">
                    <dgm:layoutNode name="Name4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3">
                    <dgm:layoutNode name="Name44">
                      <dgm:choose name="Name45">
                        <dgm:if name="Name46" axis="self" func="depth" op="lte" val="2">
                          <dgm:choose name="Name47">
                            <dgm:if name="Name4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4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0">
                          <dgm:choose name="Name51">
                            <dgm:if name="Name52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3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54">
                  <dgm:if name="Name55" func="var" arg="hierBranch" op="equ" val="l">
                    <dgm:choose name="Name56">
                      <dgm:if name="Name57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58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59" func="var" arg="hierBranch" op="equ" val="r">
                    <dgm:choose name="Name60">
                      <dgm:if name="Name61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2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3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4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65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6">
                    <dgm:if name="Name67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8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9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70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 styleLbl="node1">
                    <dgm:varLst>
                      <dgm:chMax/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2" styleLbl="fgAcc1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71">
                    <dgm:if name="Name7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4" func="var" arg="hierBranch" op="equ" val="hang">
                      <dgm:choose name="Name75">
                        <dgm:if name="Name7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78" func="var" arg="hierBranch" op="equ" val="std">
                      <dgm:choose name="Name79">
                        <dgm:if name="Name80" func="var" arg="dir" op="equ" val="norm">
                          <dgm:alg type="hierChild"/>
                        </dgm:if>
                        <dgm:else name="Name8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2" func="var" arg="hierBranch" op="equ" val="init">
                      <dgm:choose name="Name83">
                        <dgm:if name="Name84" func="var" arg="dir" op="equ" val="norm">
                          <dgm:alg type="hierChild"/>
                        </dgm:if>
                        <dgm:else name="Name85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else name="Name86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87" ref="rep2a"/>
                </dgm:layoutNode>
                <dgm:layoutNode name="hierChild5">
                  <dgm:choose name="Name88">
                    <dgm:if name="Name8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91" ref="rep2b"/>
                </dgm:layoutNode>
              </dgm:layoutNode>
            </dgm:forEach>
          </dgm:layoutNode>
          <dgm:layoutNode name="hierChild3">
            <dgm:choose name="Name92">
              <dgm:if name="Name93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4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95" axis="precedSib" ptType="parTrans" st="-1" cnt="1">
                <dgm:layoutNode name="Name96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97">
                  <dgm:if name="Name98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99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0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1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02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103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04">
                    <dgm:if name="Name105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6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7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08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 styleLbl="asst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3" styleLbl="fgAcc2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09">
                    <dgm:if name="Name110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11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12" func="var" arg="hierBranch" op="equ" val="hang">
                      <dgm:choose name="Name113">
                        <dgm:if name="Name114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15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16" func="var" arg="hierBranch" op="equ" val="std">
                      <dgm:choose name="Name117">
                        <dgm:if name="Name118" func="var" arg="dir" op="equ" val="norm">
                          <dgm:alg type="hierChild"/>
                        </dgm:if>
                        <dgm:else name="Name119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20" func="var" arg="hierBranch" op="equ" val="init">
                      <dgm:alg type="hierChild"/>
                    </dgm:if>
                    <dgm:else name="Name12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2" ref="rep2a"/>
                </dgm:layoutNode>
                <dgm:layoutNode name="hierChild7">
                  <dgm:choose name="Name123">
                    <dgm:if name="Name12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2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6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13CDD-FFB5-4BDC-99B8-E58EBEAC9720}" type="datetimeFigureOut">
              <a:rPr lang="tr-TR" smtClean="0"/>
              <a:t>13.11.2025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B2E98-0C50-4F9D-A748-CF6C03CD88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58574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13CDD-FFB5-4BDC-99B8-E58EBEAC9720}" type="datetimeFigureOut">
              <a:rPr lang="tr-TR" smtClean="0"/>
              <a:t>13.11.2025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B2E98-0C50-4F9D-A748-CF6C03CD88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566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13CDD-FFB5-4BDC-99B8-E58EBEAC9720}" type="datetimeFigureOut">
              <a:rPr lang="tr-TR" smtClean="0"/>
              <a:t>13.11.2025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B2E98-0C50-4F9D-A748-CF6C03CD88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9389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13CDD-FFB5-4BDC-99B8-E58EBEAC9720}" type="datetimeFigureOut">
              <a:rPr lang="tr-TR" smtClean="0"/>
              <a:t>13.11.2025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B2E98-0C50-4F9D-A748-CF6C03CD88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0196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13CDD-FFB5-4BDC-99B8-E58EBEAC9720}" type="datetimeFigureOut">
              <a:rPr lang="tr-TR" smtClean="0"/>
              <a:t>13.11.2025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B2E98-0C50-4F9D-A748-CF6C03CD88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04607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13CDD-FFB5-4BDC-99B8-E58EBEAC9720}" type="datetimeFigureOut">
              <a:rPr lang="tr-TR" smtClean="0"/>
              <a:t>13.11.2025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B2E98-0C50-4F9D-A748-CF6C03CD88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95690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13CDD-FFB5-4BDC-99B8-E58EBEAC9720}" type="datetimeFigureOut">
              <a:rPr lang="tr-TR" smtClean="0"/>
              <a:t>13.11.2025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B2E98-0C50-4F9D-A748-CF6C03CD88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6189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13CDD-FFB5-4BDC-99B8-E58EBEAC9720}" type="datetimeFigureOut">
              <a:rPr lang="tr-TR" smtClean="0"/>
              <a:t>13.11.2025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B2E98-0C50-4F9D-A748-CF6C03CD88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87132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13CDD-FFB5-4BDC-99B8-E58EBEAC9720}" type="datetimeFigureOut">
              <a:rPr lang="tr-TR" smtClean="0"/>
              <a:t>13.11.2025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B2E98-0C50-4F9D-A748-CF6C03CD88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287572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13CDD-FFB5-4BDC-99B8-E58EBEAC9720}" type="datetimeFigureOut">
              <a:rPr lang="tr-TR" smtClean="0"/>
              <a:t>13.11.2025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B2E98-0C50-4F9D-A748-CF6C03CD88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4805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13CDD-FFB5-4BDC-99B8-E58EBEAC9720}" type="datetimeFigureOut">
              <a:rPr lang="tr-TR" smtClean="0"/>
              <a:t>13.11.2025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B2E98-0C50-4F9D-A748-CF6C03CD88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8515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213CDD-FFB5-4BDC-99B8-E58EBEAC9720}" type="datetimeFigureOut">
              <a:rPr lang="tr-TR" smtClean="0"/>
              <a:t>13.11.2025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1B2E98-0C50-4F9D-A748-CF6C03CD88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4285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İçerik Yer Tutucusu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7230726"/>
              </p:ext>
            </p:extLst>
          </p:nvPr>
        </p:nvGraphicFramePr>
        <p:xfrm>
          <a:off x="838200" y="982638"/>
          <a:ext cx="10515600" cy="55546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65424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39</Words>
  <Application>Microsoft Office PowerPoint</Application>
  <PresentationFormat>Geniş ekran</PresentationFormat>
  <Paragraphs>12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Zübeyde Yılmaz</dc:creator>
  <cp:lastModifiedBy>Zübeyde Yılmaz</cp:lastModifiedBy>
  <cp:revision>5</cp:revision>
  <dcterms:created xsi:type="dcterms:W3CDTF">2025-11-13T05:58:09Z</dcterms:created>
  <dcterms:modified xsi:type="dcterms:W3CDTF">2025-11-13T06:33:30Z</dcterms:modified>
</cp:coreProperties>
</file>