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F86881-AD4B-4E46-BF52-7C41CB10C22F}" type="doc">
      <dgm:prSet loTypeId="urn:microsoft.com/office/officeart/2008/layout/NameandTitleOrganizationalChart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C07E123-B093-4793-BF92-430E7AF26049}">
      <dgm:prSet custT="1"/>
      <dgm:spPr/>
      <dgm:t>
        <a:bodyPr/>
        <a:lstStyle/>
        <a:p>
          <a:pPr rtl="0"/>
          <a:r>
            <a: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Prof. Dr. İdris DEMİR</a:t>
          </a:r>
          <a:endParaRPr lang="tr-T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06E6AE-9823-4245-889F-23F9DE31FFA4}" type="parTrans" cxnId="{B90F2499-9DD3-4213-B3CF-4281A5239E75}">
      <dgm:prSet/>
      <dgm:spPr/>
      <dgm:t>
        <a:bodyPr/>
        <a:lstStyle/>
        <a:p>
          <a:endParaRPr lang="tr-TR"/>
        </a:p>
      </dgm:t>
    </dgm:pt>
    <dgm:pt modelId="{8B68D0C4-380B-4DBB-A162-FA4E8A523DD2}" type="sibTrans" cxnId="{B90F2499-9DD3-4213-B3CF-4281A5239E75}">
      <dgm:prSet/>
      <dgm:spPr/>
      <dgm:t>
        <a:bodyPr/>
        <a:lstStyle/>
        <a:p>
          <a:pPr algn="ctr"/>
          <a:r>
            <a:rPr lang="tr-T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Rektör</a:t>
          </a:r>
          <a:r>
            <a:rPr lang="tr-TR" dirty="0" smtClean="0"/>
            <a:t> </a:t>
          </a:r>
          <a:endParaRPr lang="tr-TR" dirty="0"/>
        </a:p>
      </dgm:t>
    </dgm:pt>
    <dgm:pt modelId="{4953900D-36C0-4E1C-8781-334B987412F9}">
      <dgm:prSet custT="1"/>
      <dgm:spPr/>
      <dgm:t>
        <a:bodyPr/>
        <a:lstStyle/>
        <a:p>
          <a:pPr rtl="0"/>
          <a:r>
            <a: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Doç. Dr. Sait KURŞUNOĞLU </a:t>
          </a:r>
          <a:endParaRPr lang="tr-T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E31C7D-C589-4C27-BA13-EC7491504509}" type="parTrans" cxnId="{4B9B167C-3581-4F0D-96B6-3EE881B70263}">
      <dgm:prSet/>
      <dgm:spPr/>
      <dgm:t>
        <a:bodyPr/>
        <a:lstStyle/>
        <a:p>
          <a:endParaRPr lang="tr-TR"/>
        </a:p>
      </dgm:t>
    </dgm:pt>
    <dgm:pt modelId="{035FF4E7-A9C1-485D-99B8-812C08F0C8C0}" type="sibTrans" cxnId="{4B9B167C-3581-4F0D-96B6-3EE881B70263}">
      <dgm:prSet custT="1"/>
      <dgm:spPr/>
      <dgm:t>
        <a:bodyPr/>
        <a:lstStyle/>
        <a:p>
          <a:r>
            <a: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Merkez Müdürü</a:t>
          </a:r>
          <a:endParaRPr lang="tr-T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5276BD-095B-4EDD-9778-A9DF45FB0270}">
      <dgm:prSet custT="1"/>
      <dgm:spPr/>
      <dgm:t>
        <a:bodyPr/>
        <a:lstStyle/>
        <a:p>
          <a:pPr rtl="0"/>
          <a:r>
            <a: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Dr. </a:t>
          </a:r>
          <a:r>
            <a:rPr lang="tr-TR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</a:t>
          </a:r>
          <a:r>
            <a: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Üyesi Volkan SARIGÜL</a:t>
          </a:r>
          <a:endParaRPr lang="tr-T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BDB845-964F-4CA4-BDE0-490FC979EEB1}" type="parTrans" cxnId="{89E818A5-B45F-4817-AA06-FC0B5419A664}">
      <dgm:prSet/>
      <dgm:spPr/>
      <dgm:t>
        <a:bodyPr/>
        <a:lstStyle/>
        <a:p>
          <a:endParaRPr lang="tr-TR"/>
        </a:p>
      </dgm:t>
    </dgm:pt>
    <dgm:pt modelId="{86789A9E-E128-4488-9B4F-A175B18906B4}" type="sibTrans" cxnId="{89E818A5-B45F-4817-AA06-FC0B5419A664}">
      <dgm:prSet custT="1"/>
      <dgm:spPr/>
      <dgm:t>
        <a:bodyPr/>
        <a:lstStyle/>
        <a:p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Merkez Müdür Yardımcısı</a:t>
          </a:r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4629C3-77A8-4141-A5BF-9A5057C69C86}">
      <dgm:prSet custT="1"/>
      <dgm:spPr/>
      <dgm:t>
        <a:bodyPr/>
        <a:lstStyle/>
        <a:p>
          <a:pPr rtl="0"/>
          <a:r>
            <a: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Ömer ASLAN</a:t>
          </a:r>
          <a:endParaRPr lang="tr-T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9FC1CA-29C7-44FF-A60F-C4B950469798}" type="parTrans" cxnId="{DD4F6CE8-FDD1-4C42-9121-E5F2896531FF}">
      <dgm:prSet/>
      <dgm:spPr/>
      <dgm:t>
        <a:bodyPr/>
        <a:lstStyle/>
        <a:p>
          <a:endParaRPr lang="tr-TR"/>
        </a:p>
      </dgm:t>
    </dgm:pt>
    <dgm:pt modelId="{D540547F-C3FD-42F4-919B-17A91E3E8B70}" type="sibTrans" cxnId="{DD4F6CE8-FDD1-4C42-9121-E5F2896531FF}">
      <dgm:prSet custT="1"/>
      <dgm:spPr/>
      <dgm:t>
        <a:bodyPr/>
        <a:lstStyle/>
        <a:p>
          <a:pPr algn="ctr"/>
          <a:r>
            <a: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Teknisyen</a:t>
          </a:r>
          <a:endParaRPr lang="tr-T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B82363-81A9-453F-BA68-A40C1B644300}" type="pres">
      <dgm:prSet presAssocID="{CDF86881-AD4B-4E46-BF52-7C41CB10C2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309A545-37DC-4EFB-BFF8-C93725CA2D02}" type="pres">
      <dgm:prSet presAssocID="{9C07E123-B093-4793-BF92-430E7AF26049}" presName="hierRoot1" presStyleCnt="0">
        <dgm:presLayoutVars>
          <dgm:hierBranch val="init"/>
        </dgm:presLayoutVars>
      </dgm:prSet>
      <dgm:spPr/>
    </dgm:pt>
    <dgm:pt modelId="{155231BE-24E9-4570-8CB0-4D565A2473D2}" type="pres">
      <dgm:prSet presAssocID="{9C07E123-B093-4793-BF92-430E7AF26049}" presName="rootComposite1" presStyleCnt="0"/>
      <dgm:spPr/>
    </dgm:pt>
    <dgm:pt modelId="{EC320420-5C3A-43E8-B8B8-AE1CD3FF4844}" type="pres">
      <dgm:prSet presAssocID="{9C07E123-B093-4793-BF92-430E7AF26049}" presName="rootText1" presStyleLbl="node0" presStyleIdx="0" presStyleCnt="1" custLinFactNeighborX="-2129" custLinFactNeighborY="-1028">
        <dgm:presLayoutVars>
          <dgm:chMax/>
          <dgm:chPref val="3"/>
        </dgm:presLayoutVars>
      </dgm:prSet>
      <dgm:spPr/>
    </dgm:pt>
    <dgm:pt modelId="{610AB98F-6255-4020-BE7D-67F891D3227F}" type="pres">
      <dgm:prSet presAssocID="{9C07E123-B093-4793-BF92-430E7AF26049}" presName="titleText1" presStyleLbl="fgAcc0" presStyleIdx="0" presStyleCnt="1">
        <dgm:presLayoutVars>
          <dgm:chMax val="0"/>
          <dgm:chPref val="0"/>
        </dgm:presLayoutVars>
      </dgm:prSet>
      <dgm:spPr/>
    </dgm:pt>
    <dgm:pt modelId="{74EB5EA2-4F0B-445A-8BBD-265903E26CF3}" type="pres">
      <dgm:prSet presAssocID="{9C07E123-B093-4793-BF92-430E7AF26049}" presName="rootConnector1" presStyleLbl="node1" presStyleIdx="0" presStyleCnt="3"/>
      <dgm:spPr/>
    </dgm:pt>
    <dgm:pt modelId="{DBFC3C1C-2812-4C9F-BF40-C267C86F2859}" type="pres">
      <dgm:prSet presAssocID="{9C07E123-B093-4793-BF92-430E7AF26049}" presName="hierChild2" presStyleCnt="0"/>
      <dgm:spPr/>
    </dgm:pt>
    <dgm:pt modelId="{45900727-224F-4714-8636-D487773E2D17}" type="pres">
      <dgm:prSet presAssocID="{61E31C7D-C589-4C27-BA13-EC7491504509}" presName="Name37" presStyleLbl="parChTrans1D2" presStyleIdx="0" presStyleCnt="1"/>
      <dgm:spPr/>
    </dgm:pt>
    <dgm:pt modelId="{9588BAFE-5789-49FC-B485-58E53C1B94B7}" type="pres">
      <dgm:prSet presAssocID="{4953900D-36C0-4E1C-8781-334B987412F9}" presName="hierRoot2" presStyleCnt="0">
        <dgm:presLayoutVars>
          <dgm:hierBranch val="init"/>
        </dgm:presLayoutVars>
      </dgm:prSet>
      <dgm:spPr/>
    </dgm:pt>
    <dgm:pt modelId="{4B0DB9C5-ED32-49E2-B999-A3F571765D77}" type="pres">
      <dgm:prSet presAssocID="{4953900D-36C0-4E1C-8781-334B987412F9}" presName="rootComposite" presStyleCnt="0"/>
      <dgm:spPr/>
    </dgm:pt>
    <dgm:pt modelId="{CE6CFAF7-E261-48CD-93DF-63F7DE0C1EA5}" type="pres">
      <dgm:prSet presAssocID="{4953900D-36C0-4E1C-8781-334B987412F9}" presName="rootText" presStyleLbl="node1" presStyleIdx="0" presStyleCnt="3">
        <dgm:presLayoutVars>
          <dgm:chMax/>
          <dgm:chPref val="3"/>
        </dgm:presLayoutVars>
      </dgm:prSet>
      <dgm:spPr/>
    </dgm:pt>
    <dgm:pt modelId="{5071B3B3-820B-4FE7-8E05-8DBD7AB4956B}" type="pres">
      <dgm:prSet presAssocID="{4953900D-36C0-4E1C-8781-334B987412F9}" presName="titleText2" presStyleLbl="fgAcc1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tr-TR"/>
        </a:p>
      </dgm:t>
    </dgm:pt>
    <dgm:pt modelId="{AEFD840E-93A0-4B19-8836-295B742543C6}" type="pres">
      <dgm:prSet presAssocID="{4953900D-36C0-4E1C-8781-334B987412F9}" presName="rootConnector" presStyleLbl="node2" presStyleIdx="0" presStyleCnt="0"/>
      <dgm:spPr/>
    </dgm:pt>
    <dgm:pt modelId="{BF52D994-FDCF-4CA7-B8F7-E91D1A70E208}" type="pres">
      <dgm:prSet presAssocID="{4953900D-36C0-4E1C-8781-334B987412F9}" presName="hierChild4" presStyleCnt="0"/>
      <dgm:spPr/>
    </dgm:pt>
    <dgm:pt modelId="{5BB57F96-E653-443E-A378-A4BF40B75F47}" type="pres">
      <dgm:prSet presAssocID="{AFBDB845-964F-4CA4-BDE0-490FC979EEB1}" presName="Name37" presStyleLbl="parChTrans1D3" presStyleIdx="0" presStyleCnt="2"/>
      <dgm:spPr/>
    </dgm:pt>
    <dgm:pt modelId="{FC568B6B-F5D1-47D7-B7EA-49493246B895}" type="pres">
      <dgm:prSet presAssocID="{6C5276BD-095B-4EDD-9778-A9DF45FB0270}" presName="hierRoot2" presStyleCnt="0">
        <dgm:presLayoutVars>
          <dgm:hierBranch val="init"/>
        </dgm:presLayoutVars>
      </dgm:prSet>
      <dgm:spPr/>
    </dgm:pt>
    <dgm:pt modelId="{3CC40839-718F-41CB-816A-224694BA0030}" type="pres">
      <dgm:prSet presAssocID="{6C5276BD-095B-4EDD-9778-A9DF45FB0270}" presName="rootComposite" presStyleCnt="0"/>
      <dgm:spPr/>
    </dgm:pt>
    <dgm:pt modelId="{AC1145AC-FBC7-44B8-B1C2-044A968F2ECD}" type="pres">
      <dgm:prSet presAssocID="{6C5276BD-095B-4EDD-9778-A9DF45FB0270}" presName="rootText" presStyleLbl="node1" presStyleIdx="1" presStyleCnt="3">
        <dgm:presLayoutVars>
          <dgm:chMax/>
          <dgm:chPref val="3"/>
        </dgm:presLayoutVars>
      </dgm:prSet>
      <dgm:spPr/>
    </dgm:pt>
    <dgm:pt modelId="{CF53EBBE-95D0-44D3-B8CA-43EE248274D4}" type="pres">
      <dgm:prSet presAssocID="{6C5276BD-095B-4EDD-9778-A9DF45FB0270}" presName="titleText2" presStyleLbl="fgAcc1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tr-TR"/>
        </a:p>
      </dgm:t>
    </dgm:pt>
    <dgm:pt modelId="{6E093DB7-88E1-4077-B0C6-5FD3FDD4DEBA}" type="pres">
      <dgm:prSet presAssocID="{6C5276BD-095B-4EDD-9778-A9DF45FB0270}" presName="rootConnector" presStyleLbl="node3" presStyleIdx="0" presStyleCnt="0"/>
      <dgm:spPr/>
    </dgm:pt>
    <dgm:pt modelId="{B8595A34-D268-43ED-BE8D-3AB7D44873BE}" type="pres">
      <dgm:prSet presAssocID="{6C5276BD-095B-4EDD-9778-A9DF45FB0270}" presName="hierChild4" presStyleCnt="0"/>
      <dgm:spPr/>
    </dgm:pt>
    <dgm:pt modelId="{4820AAE0-DCA3-44E6-9E66-D7120FEAAD38}" type="pres">
      <dgm:prSet presAssocID="{6C5276BD-095B-4EDD-9778-A9DF45FB0270}" presName="hierChild5" presStyleCnt="0"/>
      <dgm:spPr/>
    </dgm:pt>
    <dgm:pt modelId="{19BBCE65-615F-439B-92B6-DDDC3432B8CB}" type="pres">
      <dgm:prSet presAssocID="{DB9FC1CA-29C7-44FF-A60F-C4B950469798}" presName="Name37" presStyleLbl="parChTrans1D3" presStyleIdx="1" presStyleCnt="2"/>
      <dgm:spPr/>
    </dgm:pt>
    <dgm:pt modelId="{A3602DD5-1447-43D1-85DB-2B09FBCC7220}" type="pres">
      <dgm:prSet presAssocID="{D04629C3-77A8-4141-A5BF-9A5057C69C86}" presName="hierRoot2" presStyleCnt="0">
        <dgm:presLayoutVars>
          <dgm:hierBranch val="init"/>
        </dgm:presLayoutVars>
      </dgm:prSet>
      <dgm:spPr/>
    </dgm:pt>
    <dgm:pt modelId="{7117C486-4923-436F-9F82-F1FDD4D0612B}" type="pres">
      <dgm:prSet presAssocID="{D04629C3-77A8-4141-A5BF-9A5057C69C86}" presName="rootComposite" presStyleCnt="0"/>
      <dgm:spPr/>
    </dgm:pt>
    <dgm:pt modelId="{8B0E4CA4-EF01-42C6-8D82-345656695E9A}" type="pres">
      <dgm:prSet presAssocID="{D04629C3-77A8-4141-A5BF-9A5057C69C86}" presName="rootText" presStyleLbl="node1" presStyleIdx="2" presStyleCnt="3">
        <dgm:presLayoutVars>
          <dgm:chMax/>
          <dgm:chPref val="3"/>
        </dgm:presLayoutVars>
      </dgm:prSet>
      <dgm:spPr/>
    </dgm:pt>
    <dgm:pt modelId="{860E1AD4-CCB4-4F46-89EE-81701EA4B485}" type="pres">
      <dgm:prSet presAssocID="{D04629C3-77A8-4141-A5BF-9A5057C69C86}" presName="titleText2" presStyleLbl="fgAcc1" presStyleIdx="2" presStyleCnt="3">
        <dgm:presLayoutVars>
          <dgm:chMax val="0"/>
          <dgm:chPref val="0"/>
        </dgm:presLayoutVars>
      </dgm:prSet>
      <dgm:spPr/>
    </dgm:pt>
    <dgm:pt modelId="{6AEB4A2E-416F-4150-8D20-29980866FD20}" type="pres">
      <dgm:prSet presAssocID="{D04629C3-77A8-4141-A5BF-9A5057C69C86}" presName="rootConnector" presStyleLbl="node3" presStyleIdx="0" presStyleCnt="0"/>
      <dgm:spPr/>
    </dgm:pt>
    <dgm:pt modelId="{FFD5BE35-D1EF-488A-B1A4-5D9F9CF6CE18}" type="pres">
      <dgm:prSet presAssocID="{D04629C3-77A8-4141-A5BF-9A5057C69C86}" presName="hierChild4" presStyleCnt="0"/>
      <dgm:spPr/>
    </dgm:pt>
    <dgm:pt modelId="{280F0E6B-FB53-4A98-BB81-5C61DCD756BF}" type="pres">
      <dgm:prSet presAssocID="{D04629C3-77A8-4141-A5BF-9A5057C69C86}" presName="hierChild5" presStyleCnt="0"/>
      <dgm:spPr/>
    </dgm:pt>
    <dgm:pt modelId="{66CAB676-3D9A-4588-83D2-B8B126770E0C}" type="pres">
      <dgm:prSet presAssocID="{4953900D-36C0-4E1C-8781-334B987412F9}" presName="hierChild5" presStyleCnt="0"/>
      <dgm:spPr/>
    </dgm:pt>
    <dgm:pt modelId="{2D139C39-D79D-49DC-BAA6-3EF2E6CB8A43}" type="pres">
      <dgm:prSet presAssocID="{9C07E123-B093-4793-BF92-430E7AF26049}" presName="hierChild3" presStyleCnt="0"/>
      <dgm:spPr/>
    </dgm:pt>
  </dgm:ptLst>
  <dgm:cxnLst>
    <dgm:cxn modelId="{5B34FDF8-1367-4DBF-AF86-4619542139B5}" type="presOf" srcId="{D04629C3-77A8-4141-A5BF-9A5057C69C86}" destId="{8B0E4CA4-EF01-42C6-8D82-345656695E9A}" srcOrd="0" destOrd="0" presId="urn:microsoft.com/office/officeart/2008/layout/NameandTitleOrganizationalChart"/>
    <dgm:cxn modelId="{36D05404-A3ED-4974-B075-BADCE1422E88}" type="presOf" srcId="{AFBDB845-964F-4CA4-BDE0-490FC979EEB1}" destId="{5BB57F96-E653-443E-A378-A4BF40B75F47}" srcOrd="0" destOrd="0" presId="urn:microsoft.com/office/officeart/2008/layout/NameandTitleOrganizationalChart"/>
    <dgm:cxn modelId="{CBC71262-51E6-495A-966F-444298E838C5}" type="presOf" srcId="{8B68D0C4-380B-4DBB-A162-FA4E8A523DD2}" destId="{610AB98F-6255-4020-BE7D-67F891D3227F}" srcOrd="0" destOrd="0" presId="urn:microsoft.com/office/officeart/2008/layout/NameandTitleOrganizationalChart"/>
    <dgm:cxn modelId="{89E818A5-B45F-4817-AA06-FC0B5419A664}" srcId="{4953900D-36C0-4E1C-8781-334B987412F9}" destId="{6C5276BD-095B-4EDD-9778-A9DF45FB0270}" srcOrd="0" destOrd="0" parTransId="{AFBDB845-964F-4CA4-BDE0-490FC979EEB1}" sibTransId="{86789A9E-E128-4488-9B4F-A175B18906B4}"/>
    <dgm:cxn modelId="{0AB4837C-E0C7-47E6-8406-9AF1AF016678}" type="presOf" srcId="{9C07E123-B093-4793-BF92-430E7AF26049}" destId="{74EB5EA2-4F0B-445A-8BBD-265903E26CF3}" srcOrd="1" destOrd="0" presId="urn:microsoft.com/office/officeart/2008/layout/NameandTitleOrganizationalChart"/>
    <dgm:cxn modelId="{7BEE1B58-BA45-471E-9A4F-DBBD34F4A04D}" type="presOf" srcId="{6C5276BD-095B-4EDD-9778-A9DF45FB0270}" destId="{AC1145AC-FBC7-44B8-B1C2-044A968F2ECD}" srcOrd="0" destOrd="0" presId="urn:microsoft.com/office/officeart/2008/layout/NameandTitleOrganizationalChart"/>
    <dgm:cxn modelId="{9548BB0B-7072-4678-BDA6-D0376B9DF214}" type="presOf" srcId="{61E31C7D-C589-4C27-BA13-EC7491504509}" destId="{45900727-224F-4714-8636-D487773E2D17}" srcOrd="0" destOrd="0" presId="urn:microsoft.com/office/officeart/2008/layout/NameandTitleOrganizationalChart"/>
    <dgm:cxn modelId="{43373B9E-4061-4879-B5D4-E0CD00AEEF3E}" type="presOf" srcId="{6C5276BD-095B-4EDD-9778-A9DF45FB0270}" destId="{6E093DB7-88E1-4077-B0C6-5FD3FDD4DEBA}" srcOrd="1" destOrd="0" presId="urn:microsoft.com/office/officeart/2008/layout/NameandTitleOrganizationalChart"/>
    <dgm:cxn modelId="{B90F2499-9DD3-4213-B3CF-4281A5239E75}" srcId="{CDF86881-AD4B-4E46-BF52-7C41CB10C22F}" destId="{9C07E123-B093-4793-BF92-430E7AF26049}" srcOrd="0" destOrd="0" parTransId="{6E06E6AE-9823-4245-889F-23F9DE31FFA4}" sibTransId="{8B68D0C4-380B-4DBB-A162-FA4E8A523DD2}"/>
    <dgm:cxn modelId="{BC379F82-53C0-43EC-A5EA-B90C3E94A76C}" type="presOf" srcId="{86789A9E-E128-4488-9B4F-A175B18906B4}" destId="{CF53EBBE-95D0-44D3-B8CA-43EE248274D4}" srcOrd="0" destOrd="0" presId="urn:microsoft.com/office/officeart/2008/layout/NameandTitleOrganizationalChart"/>
    <dgm:cxn modelId="{BCFCCA35-7166-47DD-99E8-E5F06B4FDDF0}" type="presOf" srcId="{4953900D-36C0-4E1C-8781-334B987412F9}" destId="{CE6CFAF7-E261-48CD-93DF-63F7DE0C1EA5}" srcOrd="0" destOrd="0" presId="urn:microsoft.com/office/officeart/2008/layout/NameandTitleOrganizationalChart"/>
    <dgm:cxn modelId="{3E98462C-DD94-4672-88D1-2E1AC65FEBC1}" type="presOf" srcId="{CDF86881-AD4B-4E46-BF52-7C41CB10C22F}" destId="{6FB82363-81A9-453F-BA68-A40C1B644300}" srcOrd="0" destOrd="0" presId="urn:microsoft.com/office/officeart/2008/layout/NameandTitleOrganizationalChart"/>
    <dgm:cxn modelId="{CF73C57C-2519-4EFF-AD6F-5EF9A167A6D6}" type="presOf" srcId="{DB9FC1CA-29C7-44FF-A60F-C4B950469798}" destId="{19BBCE65-615F-439B-92B6-DDDC3432B8CB}" srcOrd="0" destOrd="0" presId="urn:microsoft.com/office/officeart/2008/layout/NameandTitleOrganizationalChart"/>
    <dgm:cxn modelId="{1EA2E81B-1CF1-4ABF-9826-6343BA5ACACF}" type="presOf" srcId="{D04629C3-77A8-4141-A5BF-9A5057C69C86}" destId="{6AEB4A2E-416F-4150-8D20-29980866FD20}" srcOrd="1" destOrd="0" presId="urn:microsoft.com/office/officeart/2008/layout/NameandTitleOrganizationalChart"/>
    <dgm:cxn modelId="{0977EB1B-1B50-4BAB-9332-6131976CBBEF}" type="presOf" srcId="{9C07E123-B093-4793-BF92-430E7AF26049}" destId="{EC320420-5C3A-43E8-B8B8-AE1CD3FF4844}" srcOrd="0" destOrd="0" presId="urn:microsoft.com/office/officeart/2008/layout/NameandTitleOrganizationalChart"/>
    <dgm:cxn modelId="{3379B227-1C8F-4492-A988-92B64C8DDD5F}" type="presOf" srcId="{035FF4E7-A9C1-485D-99B8-812C08F0C8C0}" destId="{5071B3B3-820B-4FE7-8E05-8DBD7AB4956B}" srcOrd="0" destOrd="0" presId="urn:microsoft.com/office/officeart/2008/layout/NameandTitleOrganizationalChart"/>
    <dgm:cxn modelId="{2142817C-C53B-4247-A2BB-06F9C800F232}" type="presOf" srcId="{4953900D-36C0-4E1C-8781-334B987412F9}" destId="{AEFD840E-93A0-4B19-8836-295B742543C6}" srcOrd="1" destOrd="0" presId="urn:microsoft.com/office/officeart/2008/layout/NameandTitleOrganizationalChart"/>
    <dgm:cxn modelId="{4B9B167C-3581-4F0D-96B6-3EE881B70263}" srcId="{9C07E123-B093-4793-BF92-430E7AF26049}" destId="{4953900D-36C0-4E1C-8781-334B987412F9}" srcOrd="0" destOrd="0" parTransId="{61E31C7D-C589-4C27-BA13-EC7491504509}" sibTransId="{035FF4E7-A9C1-485D-99B8-812C08F0C8C0}"/>
    <dgm:cxn modelId="{DD4F6CE8-FDD1-4C42-9121-E5F2896531FF}" srcId="{4953900D-36C0-4E1C-8781-334B987412F9}" destId="{D04629C3-77A8-4141-A5BF-9A5057C69C86}" srcOrd="1" destOrd="0" parTransId="{DB9FC1CA-29C7-44FF-A60F-C4B950469798}" sibTransId="{D540547F-C3FD-42F4-919B-17A91E3E8B70}"/>
    <dgm:cxn modelId="{D8D51EF5-9BB1-40D1-91BF-1D32C11D5542}" type="presOf" srcId="{D540547F-C3FD-42F4-919B-17A91E3E8B70}" destId="{860E1AD4-CCB4-4F46-89EE-81701EA4B485}" srcOrd="0" destOrd="0" presId="urn:microsoft.com/office/officeart/2008/layout/NameandTitleOrganizationalChart"/>
    <dgm:cxn modelId="{B66FABBD-B9B9-435A-895A-0D92EF461F9D}" type="presParOf" srcId="{6FB82363-81A9-453F-BA68-A40C1B644300}" destId="{4309A545-37DC-4EFB-BFF8-C93725CA2D02}" srcOrd="0" destOrd="0" presId="urn:microsoft.com/office/officeart/2008/layout/NameandTitleOrganizationalChart"/>
    <dgm:cxn modelId="{794527FA-DA07-4D1F-A35B-9002553FD8D0}" type="presParOf" srcId="{4309A545-37DC-4EFB-BFF8-C93725CA2D02}" destId="{155231BE-24E9-4570-8CB0-4D565A2473D2}" srcOrd="0" destOrd="0" presId="urn:microsoft.com/office/officeart/2008/layout/NameandTitleOrganizationalChart"/>
    <dgm:cxn modelId="{2D332431-0D9E-4C20-B6BB-043ACD723B4B}" type="presParOf" srcId="{155231BE-24E9-4570-8CB0-4D565A2473D2}" destId="{EC320420-5C3A-43E8-B8B8-AE1CD3FF4844}" srcOrd="0" destOrd="0" presId="urn:microsoft.com/office/officeart/2008/layout/NameandTitleOrganizationalChart"/>
    <dgm:cxn modelId="{9208B9A4-5A7E-40CC-92AE-2653113FF0F5}" type="presParOf" srcId="{155231BE-24E9-4570-8CB0-4D565A2473D2}" destId="{610AB98F-6255-4020-BE7D-67F891D3227F}" srcOrd="1" destOrd="0" presId="urn:microsoft.com/office/officeart/2008/layout/NameandTitleOrganizationalChart"/>
    <dgm:cxn modelId="{DB97A782-5958-4E2D-8854-21073220B9AA}" type="presParOf" srcId="{155231BE-24E9-4570-8CB0-4D565A2473D2}" destId="{74EB5EA2-4F0B-445A-8BBD-265903E26CF3}" srcOrd="2" destOrd="0" presId="urn:microsoft.com/office/officeart/2008/layout/NameandTitleOrganizationalChart"/>
    <dgm:cxn modelId="{12985B83-7A05-4480-A9AD-6AC1F9FDD4C8}" type="presParOf" srcId="{4309A545-37DC-4EFB-BFF8-C93725CA2D02}" destId="{DBFC3C1C-2812-4C9F-BF40-C267C86F2859}" srcOrd="1" destOrd="0" presId="urn:microsoft.com/office/officeart/2008/layout/NameandTitleOrganizationalChart"/>
    <dgm:cxn modelId="{323C630C-759E-49F4-B54D-BBE6E23C0085}" type="presParOf" srcId="{DBFC3C1C-2812-4C9F-BF40-C267C86F2859}" destId="{45900727-224F-4714-8636-D487773E2D17}" srcOrd="0" destOrd="0" presId="urn:microsoft.com/office/officeart/2008/layout/NameandTitleOrganizationalChart"/>
    <dgm:cxn modelId="{1BD76586-F7A3-497F-9E4C-16521CFE999C}" type="presParOf" srcId="{DBFC3C1C-2812-4C9F-BF40-C267C86F2859}" destId="{9588BAFE-5789-49FC-B485-58E53C1B94B7}" srcOrd="1" destOrd="0" presId="urn:microsoft.com/office/officeart/2008/layout/NameandTitleOrganizationalChart"/>
    <dgm:cxn modelId="{2D659420-7B0A-4E67-B259-2BAFF7FA0885}" type="presParOf" srcId="{9588BAFE-5789-49FC-B485-58E53C1B94B7}" destId="{4B0DB9C5-ED32-49E2-B999-A3F571765D77}" srcOrd="0" destOrd="0" presId="urn:microsoft.com/office/officeart/2008/layout/NameandTitleOrganizationalChart"/>
    <dgm:cxn modelId="{3A5F9286-05AA-4DA1-A849-495104F654A2}" type="presParOf" srcId="{4B0DB9C5-ED32-49E2-B999-A3F571765D77}" destId="{CE6CFAF7-E261-48CD-93DF-63F7DE0C1EA5}" srcOrd="0" destOrd="0" presId="urn:microsoft.com/office/officeart/2008/layout/NameandTitleOrganizationalChart"/>
    <dgm:cxn modelId="{59C51D05-AE78-4917-8790-65730F61D4D3}" type="presParOf" srcId="{4B0DB9C5-ED32-49E2-B999-A3F571765D77}" destId="{5071B3B3-820B-4FE7-8E05-8DBD7AB4956B}" srcOrd="1" destOrd="0" presId="urn:microsoft.com/office/officeart/2008/layout/NameandTitleOrganizationalChart"/>
    <dgm:cxn modelId="{05810793-B5DB-41E4-8EE3-0C3DAB16430F}" type="presParOf" srcId="{4B0DB9C5-ED32-49E2-B999-A3F571765D77}" destId="{AEFD840E-93A0-4B19-8836-295B742543C6}" srcOrd="2" destOrd="0" presId="urn:microsoft.com/office/officeart/2008/layout/NameandTitleOrganizationalChart"/>
    <dgm:cxn modelId="{3EA0E9F8-35E9-4A3B-BF2D-89C92830AFD6}" type="presParOf" srcId="{9588BAFE-5789-49FC-B485-58E53C1B94B7}" destId="{BF52D994-FDCF-4CA7-B8F7-E91D1A70E208}" srcOrd="1" destOrd="0" presId="urn:microsoft.com/office/officeart/2008/layout/NameandTitleOrganizationalChart"/>
    <dgm:cxn modelId="{A5ED12B0-D5E9-4E32-9A5E-9DE801A53078}" type="presParOf" srcId="{BF52D994-FDCF-4CA7-B8F7-E91D1A70E208}" destId="{5BB57F96-E653-443E-A378-A4BF40B75F47}" srcOrd="0" destOrd="0" presId="urn:microsoft.com/office/officeart/2008/layout/NameandTitleOrganizationalChart"/>
    <dgm:cxn modelId="{0DD5B558-EBD6-4F97-BBBC-92061D3CA974}" type="presParOf" srcId="{BF52D994-FDCF-4CA7-B8F7-E91D1A70E208}" destId="{FC568B6B-F5D1-47D7-B7EA-49493246B895}" srcOrd="1" destOrd="0" presId="urn:microsoft.com/office/officeart/2008/layout/NameandTitleOrganizationalChart"/>
    <dgm:cxn modelId="{838B04FE-E45E-4BDA-BCA6-F707467BADBE}" type="presParOf" srcId="{FC568B6B-F5D1-47D7-B7EA-49493246B895}" destId="{3CC40839-718F-41CB-816A-224694BA0030}" srcOrd="0" destOrd="0" presId="urn:microsoft.com/office/officeart/2008/layout/NameandTitleOrganizationalChart"/>
    <dgm:cxn modelId="{AEFF37A7-4D18-4567-8136-FCBD8A5209A8}" type="presParOf" srcId="{3CC40839-718F-41CB-816A-224694BA0030}" destId="{AC1145AC-FBC7-44B8-B1C2-044A968F2ECD}" srcOrd="0" destOrd="0" presId="urn:microsoft.com/office/officeart/2008/layout/NameandTitleOrganizationalChart"/>
    <dgm:cxn modelId="{5B44F885-ED6B-4F79-A30E-21FDD6BC9160}" type="presParOf" srcId="{3CC40839-718F-41CB-816A-224694BA0030}" destId="{CF53EBBE-95D0-44D3-B8CA-43EE248274D4}" srcOrd="1" destOrd="0" presId="urn:microsoft.com/office/officeart/2008/layout/NameandTitleOrganizationalChart"/>
    <dgm:cxn modelId="{BEB5EA9F-9E54-4B3F-9756-3CA3C5110EB2}" type="presParOf" srcId="{3CC40839-718F-41CB-816A-224694BA0030}" destId="{6E093DB7-88E1-4077-B0C6-5FD3FDD4DEBA}" srcOrd="2" destOrd="0" presId="urn:microsoft.com/office/officeart/2008/layout/NameandTitleOrganizationalChart"/>
    <dgm:cxn modelId="{FD6DB0CF-1D32-4B63-96D0-F005A588DF6E}" type="presParOf" srcId="{FC568B6B-F5D1-47D7-B7EA-49493246B895}" destId="{B8595A34-D268-43ED-BE8D-3AB7D44873BE}" srcOrd="1" destOrd="0" presId="urn:microsoft.com/office/officeart/2008/layout/NameandTitleOrganizationalChart"/>
    <dgm:cxn modelId="{3A6CD018-3447-4D96-BD2E-0F4B84CEC17D}" type="presParOf" srcId="{FC568B6B-F5D1-47D7-B7EA-49493246B895}" destId="{4820AAE0-DCA3-44E6-9E66-D7120FEAAD38}" srcOrd="2" destOrd="0" presId="urn:microsoft.com/office/officeart/2008/layout/NameandTitleOrganizationalChart"/>
    <dgm:cxn modelId="{63986994-04A2-4563-B347-DB605584DF61}" type="presParOf" srcId="{BF52D994-FDCF-4CA7-B8F7-E91D1A70E208}" destId="{19BBCE65-615F-439B-92B6-DDDC3432B8CB}" srcOrd="2" destOrd="0" presId="urn:microsoft.com/office/officeart/2008/layout/NameandTitleOrganizationalChart"/>
    <dgm:cxn modelId="{D4E836B9-2344-4BB7-A3A8-5704FB5118A7}" type="presParOf" srcId="{BF52D994-FDCF-4CA7-B8F7-E91D1A70E208}" destId="{A3602DD5-1447-43D1-85DB-2B09FBCC7220}" srcOrd="3" destOrd="0" presId="urn:microsoft.com/office/officeart/2008/layout/NameandTitleOrganizationalChart"/>
    <dgm:cxn modelId="{FC095919-34BC-4A48-8B42-63F8C788F1E9}" type="presParOf" srcId="{A3602DD5-1447-43D1-85DB-2B09FBCC7220}" destId="{7117C486-4923-436F-9F82-F1FDD4D0612B}" srcOrd="0" destOrd="0" presId="urn:microsoft.com/office/officeart/2008/layout/NameandTitleOrganizationalChart"/>
    <dgm:cxn modelId="{8C6FD80A-D362-4533-A5E7-6EEAC871C822}" type="presParOf" srcId="{7117C486-4923-436F-9F82-F1FDD4D0612B}" destId="{8B0E4CA4-EF01-42C6-8D82-345656695E9A}" srcOrd="0" destOrd="0" presId="urn:microsoft.com/office/officeart/2008/layout/NameandTitleOrganizationalChart"/>
    <dgm:cxn modelId="{2A4C49DE-AE01-47E8-82D1-395410D17945}" type="presParOf" srcId="{7117C486-4923-436F-9F82-F1FDD4D0612B}" destId="{860E1AD4-CCB4-4F46-89EE-81701EA4B485}" srcOrd="1" destOrd="0" presId="urn:microsoft.com/office/officeart/2008/layout/NameandTitleOrganizationalChart"/>
    <dgm:cxn modelId="{91AB677C-FC12-4B9E-91D8-CF9992FAAB31}" type="presParOf" srcId="{7117C486-4923-436F-9F82-F1FDD4D0612B}" destId="{6AEB4A2E-416F-4150-8D20-29980866FD20}" srcOrd="2" destOrd="0" presId="urn:microsoft.com/office/officeart/2008/layout/NameandTitleOrganizationalChart"/>
    <dgm:cxn modelId="{8763F713-AA2F-4444-AD56-7B82F1E00E9B}" type="presParOf" srcId="{A3602DD5-1447-43D1-85DB-2B09FBCC7220}" destId="{FFD5BE35-D1EF-488A-B1A4-5D9F9CF6CE18}" srcOrd="1" destOrd="0" presId="urn:microsoft.com/office/officeart/2008/layout/NameandTitleOrganizationalChart"/>
    <dgm:cxn modelId="{CB3AE45F-41BA-4E53-B1F4-E177ED29AC81}" type="presParOf" srcId="{A3602DD5-1447-43D1-85DB-2B09FBCC7220}" destId="{280F0E6B-FB53-4A98-BB81-5C61DCD756BF}" srcOrd="2" destOrd="0" presId="urn:microsoft.com/office/officeart/2008/layout/NameandTitleOrganizationalChart"/>
    <dgm:cxn modelId="{C3674260-EF7A-403B-8A6D-95211BD6A96C}" type="presParOf" srcId="{9588BAFE-5789-49FC-B485-58E53C1B94B7}" destId="{66CAB676-3D9A-4588-83D2-B8B126770E0C}" srcOrd="2" destOrd="0" presId="urn:microsoft.com/office/officeart/2008/layout/NameandTitleOrganizationalChart"/>
    <dgm:cxn modelId="{4B1FBC3B-4E57-4811-90CD-4C56D63006CF}" type="presParOf" srcId="{4309A545-37DC-4EFB-BFF8-C93725CA2D02}" destId="{2D139C39-D79D-49DC-BAA6-3EF2E6CB8A43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BCE65-615F-439B-92B6-DDDC3432B8CB}">
      <dsp:nvSpPr>
        <dsp:cNvPr id="0" name=""/>
        <dsp:cNvSpPr/>
      </dsp:nvSpPr>
      <dsp:spPr>
        <a:xfrm>
          <a:off x="4387892" y="3322685"/>
          <a:ext cx="1669954" cy="744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965"/>
              </a:lnTo>
              <a:lnTo>
                <a:pt x="1669954" y="443965"/>
              </a:lnTo>
              <a:lnTo>
                <a:pt x="1669954" y="7447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B57F96-E653-443E-A378-A4BF40B75F47}">
      <dsp:nvSpPr>
        <dsp:cNvPr id="0" name=""/>
        <dsp:cNvSpPr/>
      </dsp:nvSpPr>
      <dsp:spPr>
        <a:xfrm>
          <a:off x="2717938" y="3322685"/>
          <a:ext cx="1669954" cy="744716"/>
        </a:xfrm>
        <a:custGeom>
          <a:avLst/>
          <a:gdLst/>
          <a:ahLst/>
          <a:cxnLst/>
          <a:rect l="0" t="0" r="0" b="0"/>
          <a:pathLst>
            <a:path>
              <a:moveTo>
                <a:pt x="1669954" y="0"/>
              </a:moveTo>
              <a:lnTo>
                <a:pt x="1669954" y="443965"/>
              </a:lnTo>
              <a:lnTo>
                <a:pt x="0" y="443965"/>
              </a:lnTo>
              <a:lnTo>
                <a:pt x="0" y="7447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900727-224F-4714-8636-D487773E2D17}">
      <dsp:nvSpPr>
        <dsp:cNvPr id="0" name=""/>
        <dsp:cNvSpPr/>
      </dsp:nvSpPr>
      <dsp:spPr>
        <a:xfrm>
          <a:off x="4289171" y="1288932"/>
          <a:ext cx="91440" cy="7448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4069"/>
              </a:lnTo>
              <a:lnTo>
                <a:pt x="98720" y="444069"/>
              </a:lnTo>
              <a:lnTo>
                <a:pt x="98720" y="7448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20420-5C3A-43E8-B8B8-AE1CD3FF4844}">
      <dsp:nvSpPr>
        <dsp:cNvPr id="0" name=""/>
        <dsp:cNvSpPr/>
      </dsp:nvSpPr>
      <dsp:spPr>
        <a:xfrm>
          <a:off x="3090161" y="0"/>
          <a:ext cx="2489460" cy="1288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8188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Prof. Dr. İdris DEMİR</a:t>
          </a:r>
          <a:endParaRPr lang="tr-T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0161" y="0"/>
        <a:ext cx="2489460" cy="1288932"/>
      </dsp:txXfrm>
    </dsp:sp>
    <dsp:sp modelId="{610AB98F-6255-4020-BE7D-67F891D3227F}">
      <dsp:nvSpPr>
        <dsp:cNvPr id="0" name=""/>
        <dsp:cNvSpPr/>
      </dsp:nvSpPr>
      <dsp:spPr>
        <a:xfrm>
          <a:off x="3641054" y="1002606"/>
          <a:ext cx="2240514" cy="4296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7780" rIns="7112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Rektör</a:t>
          </a:r>
          <a:r>
            <a:rPr lang="tr-TR" sz="2800" kern="1200" dirty="0" smtClean="0"/>
            <a:t> </a:t>
          </a:r>
          <a:endParaRPr lang="tr-TR" sz="2800" kern="1200" dirty="0"/>
        </a:p>
      </dsp:txBody>
      <dsp:txXfrm>
        <a:off x="3641054" y="1002606"/>
        <a:ext cx="2240514" cy="429644"/>
      </dsp:txXfrm>
    </dsp:sp>
    <dsp:sp modelId="{CE6CFAF7-E261-48CD-93DF-63F7DE0C1EA5}">
      <dsp:nvSpPr>
        <dsp:cNvPr id="0" name=""/>
        <dsp:cNvSpPr/>
      </dsp:nvSpPr>
      <dsp:spPr>
        <a:xfrm>
          <a:off x="3143162" y="2033752"/>
          <a:ext cx="2489460" cy="1288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8188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Doç. Dr. Sait KURŞUNOĞLU </a:t>
          </a:r>
          <a:endParaRPr lang="tr-T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43162" y="2033752"/>
        <a:ext cx="2489460" cy="1288932"/>
      </dsp:txXfrm>
    </dsp:sp>
    <dsp:sp modelId="{5071B3B3-820B-4FE7-8E05-8DBD7AB4956B}">
      <dsp:nvSpPr>
        <dsp:cNvPr id="0" name=""/>
        <dsp:cNvSpPr/>
      </dsp:nvSpPr>
      <dsp:spPr>
        <a:xfrm>
          <a:off x="3641054" y="3036255"/>
          <a:ext cx="2240514" cy="4296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15240" rIns="60960" bIns="152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Merkez Müdürü</a:t>
          </a:r>
          <a:endParaRPr lang="tr-T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41054" y="3036255"/>
        <a:ext cx="2240514" cy="429644"/>
      </dsp:txXfrm>
    </dsp:sp>
    <dsp:sp modelId="{AC1145AC-FBC7-44B8-B1C2-044A968F2ECD}">
      <dsp:nvSpPr>
        <dsp:cNvPr id="0" name=""/>
        <dsp:cNvSpPr/>
      </dsp:nvSpPr>
      <dsp:spPr>
        <a:xfrm>
          <a:off x="1473207" y="4067401"/>
          <a:ext cx="2489460" cy="1288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8188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Dr. </a:t>
          </a:r>
          <a:r>
            <a:rPr lang="tr-TR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Öğr</a:t>
          </a:r>
          <a:r>
            <a:rPr lang="tr-T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Üyesi Volkan SARIGÜL</a:t>
          </a:r>
          <a:endParaRPr lang="tr-T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73207" y="4067401"/>
        <a:ext cx="2489460" cy="1288932"/>
      </dsp:txXfrm>
    </dsp:sp>
    <dsp:sp modelId="{CF53EBBE-95D0-44D3-B8CA-43EE248274D4}">
      <dsp:nvSpPr>
        <dsp:cNvPr id="0" name=""/>
        <dsp:cNvSpPr/>
      </dsp:nvSpPr>
      <dsp:spPr>
        <a:xfrm>
          <a:off x="1971099" y="5069905"/>
          <a:ext cx="2240514" cy="4296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Merkez Müdür Yardımcısı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71099" y="5069905"/>
        <a:ext cx="2240514" cy="429644"/>
      </dsp:txXfrm>
    </dsp:sp>
    <dsp:sp modelId="{8B0E4CA4-EF01-42C6-8D82-345656695E9A}">
      <dsp:nvSpPr>
        <dsp:cNvPr id="0" name=""/>
        <dsp:cNvSpPr/>
      </dsp:nvSpPr>
      <dsp:spPr>
        <a:xfrm>
          <a:off x="4813116" y="4067401"/>
          <a:ext cx="2489460" cy="12889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81883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Ömer ASLAN</a:t>
          </a:r>
          <a:endParaRPr lang="tr-T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13116" y="4067401"/>
        <a:ext cx="2489460" cy="1288932"/>
      </dsp:txXfrm>
    </dsp:sp>
    <dsp:sp modelId="{860E1AD4-CCB4-4F46-89EE-81701EA4B485}">
      <dsp:nvSpPr>
        <dsp:cNvPr id="0" name=""/>
        <dsp:cNvSpPr/>
      </dsp:nvSpPr>
      <dsp:spPr>
        <a:xfrm>
          <a:off x="5311008" y="5069905"/>
          <a:ext cx="2240514" cy="4296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7780" rIns="7112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Teknisyen</a:t>
          </a:r>
          <a:endParaRPr lang="tr-T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11008" y="5069905"/>
        <a:ext cx="2240514" cy="429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79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44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069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99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799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02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04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44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408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708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607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F4F3B-9DE5-436A-838E-ED53E2B1515C}" type="datetimeFigureOut">
              <a:rPr lang="tr-TR" smtClean="0"/>
              <a:t>13.11.2025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3C0B-7108-4177-BB0D-33D9B83DD6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85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048000" y="29673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 smtClean="0"/>
          </a:p>
          <a:p>
            <a:endParaRPr lang="tr-TR" dirty="0" smtClean="0"/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997116005"/>
              </p:ext>
            </p:extLst>
          </p:nvPr>
        </p:nvGraphicFramePr>
        <p:xfrm>
          <a:off x="1630017" y="662608"/>
          <a:ext cx="9024731" cy="5499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19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28</Words>
  <Application>Microsoft Office PowerPoint</Application>
  <PresentationFormat>Geniş ekran</PresentationFormat>
  <Paragraphs>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Zübeyde Yılmaz</dc:creator>
  <cp:lastModifiedBy>Zübeyde Yılmaz</cp:lastModifiedBy>
  <cp:revision>2</cp:revision>
  <dcterms:created xsi:type="dcterms:W3CDTF">2025-11-13T07:10:25Z</dcterms:created>
  <dcterms:modified xsi:type="dcterms:W3CDTF">2025-11-13T07:17:44Z</dcterms:modified>
</cp:coreProperties>
</file>