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52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47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17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41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63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028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54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93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036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265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228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A0E34-003C-444E-BE6A-BD4511BCE8FC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0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2920" y="3147436"/>
            <a:ext cx="9770224" cy="1323774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solidFill>
                  <a:schemeClr val="accent1">
                    <a:lumMod val="50000"/>
                  </a:schemeClr>
                </a:solidFill>
              </a:rPr>
              <a:t>SUNUM KONUSU</a:t>
            </a:r>
            <a:endParaRPr lang="tr-TR" sz="8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16064" cy="258525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64" y="340763"/>
            <a:ext cx="11746097" cy="203673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63" y="5048745"/>
            <a:ext cx="9715755" cy="16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8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2920" y="3147436"/>
            <a:ext cx="9770224" cy="1323774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solidFill>
                  <a:schemeClr val="accent1">
                    <a:lumMod val="50000"/>
                  </a:schemeClr>
                </a:solidFill>
              </a:rPr>
              <a:t>TEŞEKKÜRLER</a:t>
            </a:r>
            <a:endParaRPr lang="tr-TR" sz="8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16064" cy="258525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64" y="340763"/>
            <a:ext cx="11746097" cy="203673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63" y="5048745"/>
            <a:ext cx="9715755" cy="16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</Words>
  <Application>Microsoft Office PowerPoint</Application>
  <PresentationFormat>Geniş ekran</PresentationFormat>
  <Paragraphs>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SUNUM KONUSU</vt:lpstr>
      <vt:lpstr>PowerPoint Sunusu</vt:lpstr>
      <vt:lpstr>PowerPoint Sunusu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Basın Yayın</dc:creator>
  <cp:lastModifiedBy>Basın Yayın</cp:lastModifiedBy>
  <cp:revision>4</cp:revision>
  <dcterms:created xsi:type="dcterms:W3CDTF">2022-05-17T11:21:02Z</dcterms:created>
  <dcterms:modified xsi:type="dcterms:W3CDTF">2022-06-20T11:27:57Z</dcterms:modified>
</cp:coreProperties>
</file>