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1" r:id="rId5"/>
    <p:sldId id="258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E34-003C-444E-BE6A-BD4511BCE8FC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4D7D-6B60-4CFF-98A4-870852F641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52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E34-003C-444E-BE6A-BD4511BCE8FC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4D7D-6B60-4CFF-98A4-870852F641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1477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E34-003C-444E-BE6A-BD4511BCE8FC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4D7D-6B60-4CFF-98A4-870852F641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917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E34-003C-444E-BE6A-BD4511BCE8FC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4D7D-6B60-4CFF-98A4-870852F641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1415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E34-003C-444E-BE6A-BD4511BCE8FC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4D7D-6B60-4CFF-98A4-870852F641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636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E34-003C-444E-BE6A-BD4511BCE8FC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4D7D-6B60-4CFF-98A4-870852F641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02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E34-003C-444E-BE6A-BD4511BCE8FC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4D7D-6B60-4CFF-98A4-870852F641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954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E34-003C-444E-BE6A-BD4511BCE8FC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4D7D-6B60-4CFF-98A4-870852F641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935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E34-003C-444E-BE6A-BD4511BCE8FC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4D7D-6B60-4CFF-98A4-870852F641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9036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E34-003C-444E-BE6A-BD4511BCE8FC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4D7D-6B60-4CFF-98A4-870852F641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9265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E34-003C-444E-BE6A-BD4511BCE8FC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24D7D-6B60-4CFF-98A4-870852F641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2228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A0E34-003C-444E-BE6A-BD4511BCE8FC}" type="datetimeFigureOut">
              <a:rPr lang="tr-TR" smtClean="0"/>
              <a:t>30.09.2024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24D7D-6B60-4CFF-98A4-870852F641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80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216064" cy="2585259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64" y="340763"/>
            <a:ext cx="11746097" cy="203673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FE2F731-3182-D006-F38F-BC3451DE92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61"/>
          <a:stretch/>
        </p:blipFill>
        <p:spPr>
          <a:xfrm>
            <a:off x="0" y="10817"/>
            <a:ext cx="3349690" cy="1080661"/>
          </a:xfrm>
          <a:prstGeom prst="flowChartAlternateProcess">
            <a:avLst/>
          </a:prstGeom>
        </p:spPr>
      </p:pic>
      <p:sp>
        <p:nvSpPr>
          <p:cNvPr id="14" name="ZoneTexte 4">
            <a:extLst>
              <a:ext uri="{FF2B5EF4-FFF2-40B4-BE49-F238E27FC236}">
                <a16:creationId xmlns:a16="http://schemas.microsoft.com/office/drawing/2014/main" id="{194ADAAD-7B5D-15FF-8A66-05DF8E97D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694" y="2707443"/>
            <a:ext cx="1048861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Bright" pitchFamily="18" charset="0"/>
                <a:cs typeface="Times New Roman" pitchFamily="18" charset="0"/>
              </a:rPr>
              <a:t>Put The Title of The Paper HERE   </a:t>
            </a:r>
          </a:p>
          <a:p>
            <a:pPr algn="ctr" eaLnBrk="1" hangingPunct="1"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Bright" pitchFamily="18" charset="0"/>
                <a:cs typeface="Times New Roman" pitchFamily="18" charset="0"/>
              </a:rPr>
              <a:t>[COMMENT: THE PRESENTATION TIME IS 15 MINUTES MAXIMUM]</a:t>
            </a:r>
          </a:p>
        </p:txBody>
      </p:sp>
      <p:sp>
        <p:nvSpPr>
          <p:cNvPr id="15" name="Rectangle 18">
            <a:extLst>
              <a:ext uri="{FF2B5EF4-FFF2-40B4-BE49-F238E27FC236}">
                <a16:creationId xmlns:a16="http://schemas.microsoft.com/office/drawing/2014/main" id="{9CF22E3D-9D83-685E-364C-F7614E91C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156" y="4589402"/>
            <a:ext cx="10153650" cy="1467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2800" dirty="0">
                <a:solidFill>
                  <a:srgbClr val="0000CC"/>
                </a:solidFill>
                <a:latin typeface="Maiandra GD" panose="020E0502030308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A. </a:t>
            </a:r>
            <a:r>
              <a:rPr lang="en-US" altLang="fr-FR" sz="2800" dirty="0" err="1">
                <a:solidFill>
                  <a:srgbClr val="0000CC"/>
                </a:solidFill>
                <a:latin typeface="Maiandra GD" panose="020E0502030308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Author</a:t>
            </a:r>
            <a:r>
              <a:rPr lang="en-US" altLang="fr-FR" sz="2800" baseline="30000" dirty="0" err="1">
                <a:solidFill>
                  <a:srgbClr val="0000CC"/>
                </a:solidFill>
                <a:latin typeface="Maiandra GD" panose="020E0502030308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fr-FR" altLang="fr-FR" sz="2800" dirty="0">
                <a:latin typeface="Maiandra GD" panose="020E0502030308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fr-FR" sz="2800" dirty="0">
                <a:solidFill>
                  <a:srgbClr val="0000CC"/>
                </a:solidFill>
                <a:latin typeface="Maiandra GD" panose="020E0502030308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B. </a:t>
            </a:r>
            <a:r>
              <a:rPr lang="en-US" altLang="fr-FR" sz="2800" dirty="0" err="1">
                <a:solidFill>
                  <a:srgbClr val="0000CC"/>
                </a:solidFill>
                <a:latin typeface="Maiandra GD" panose="020E0502030308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Author</a:t>
            </a:r>
            <a:r>
              <a:rPr lang="en-US" altLang="fr-FR" sz="2800" baseline="30000" dirty="0" err="1">
                <a:solidFill>
                  <a:srgbClr val="0000CC"/>
                </a:solidFill>
                <a:latin typeface="Maiandra GD" panose="020E0502030308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a,b</a:t>
            </a:r>
            <a:r>
              <a:rPr lang="en-US" altLang="fr-FR" sz="2800" dirty="0">
                <a:solidFill>
                  <a:srgbClr val="0000CC"/>
                </a:solidFill>
                <a:latin typeface="Maiandra GD" panose="020E0502030308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C. </a:t>
            </a:r>
            <a:r>
              <a:rPr lang="en-US" altLang="fr-FR" sz="2800" dirty="0" err="1">
                <a:solidFill>
                  <a:srgbClr val="0000CC"/>
                </a:solidFill>
                <a:latin typeface="Maiandra GD" panose="020E0502030308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Author</a:t>
            </a:r>
            <a:r>
              <a:rPr lang="en-US" altLang="fr-FR" sz="2800" baseline="30000" dirty="0" err="1">
                <a:solidFill>
                  <a:srgbClr val="0000CC"/>
                </a:solidFill>
                <a:latin typeface="Maiandra GD" panose="020E0502030308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lang="en-US" altLang="fr-FR" sz="2800" dirty="0">
              <a:solidFill>
                <a:srgbClr val="0000CC"/>
              </a:solidFill>
              <a:latin typeface="Maiandra GD" panose="020E0502030308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eaLnBrk="1" hangingPunct="1"/>
            <a:endParaRPr lang="fr-FR" altLang="fr-FR" sz="3200" baseline="30000" dirty="0">
              <a:solidFill>
                <a:srgbClr val="0000CC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fr-FR" sz="2000" baseline="30000" dirty="0">
                <a:latin typeface="Tahoma" panose="020B060403050404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altLang="fr-FR" sz="2000" dirty="0">
                <a:latin typeface="Tahoma" panose="020B060403050404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fr-FR" sz="2000" dirty="0">
                <a:latin typeface="Maiandra GD" panose="020E0502030308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Affiliation </a:t>
            </a:r>
            <a:endParaRPr lang="fr-FR" altLang="fr-FR" sz="2000" dirty="0">
              <a:latin typeface="Maiandra GD" panose="020E0502030308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fr-FR" sz="2000" baseline="30000" dirty="0">
                <a:latin typeface="Maiandra GD" panose="020E0502030308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 </a:t>
            </a:r>
            <a:r>
              <a:rPr lang="en-US" altLang="fr-FR" sz="2000" dirty="0">
                <a:latin typeface="Maiandra GD" panose="020E0502030308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Affiliation</a:t>
            </a:r>
            <a:endParaRPr lang="fr-FR" altLang="fr-FR" sz="2000" dirty="0">
              <a:latin typeface="Maiandra GD" panose="020E0502030308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130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6064" cy="119703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580" y="-2835"/>
            <a:ext cx="7354941" cy="1275322"/>
          </a:xfrm>
          <a:prstGeom prst="rect">
            <a:avLst/>
          </a:prstGeom>
        </p:spPr>
      </p:pic>
      <p:sp>
        <p:nvSpPr>
          <p:cNvPr id="2" name="Text Box 4">
            <a:extLst>
              <a:ext uri="{FF2B5EF4-FFF2-40B4-BE49-F238E27FC236}">
                <a16:creationId xmlns:a16="http://schemas.microsoft.com/office/drawing/2014/main" id="{6253A48C-C44D-0756-29B5-D94AD502F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8" y="1549400"/>
            <a:ext cx="11329922" cy="4703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eaLnBrk="1" hangingPunct="1">
              <a:spcAft>
                <a:spcPts val="1375"/>
              </a:spcAft>
              <a:buClr>
                <a:srgbClr val="996600"/>
              </a:buClr>
              <a:buSzPct val="105000"/>
              <a:buFont typeface="Wingdings" panose="05000000000000000000" pitchFamily="2" charset="2"/>
              <a:buChar char="q"/>
            </a:pPr>
            <a:r>
              <a:rPr lang="fr-FR" altLang="ar-EG" sz="2800" b="1" dirty="0">
                <a:solidFill>
                  <a:srgbClr val="E46C0A"/>
                </a:solidFill>
                <a:latin typeface="Maiandra GD" panose="020E0502030308020204" pitchFamily="34" charset="0"/>
              </a:rPr>
              <a:t> </a:t>
            </a:r>
            <a:r>
              <a:rPr lang="fr-FR" altLang="ar-EG" sz="2800" b="1" dirty="0">
                <a:latin typeface="Maiandra GD" panose="020E0502030308020204" pitchFamily="34" charset="0"/>
              </a:rPr>
              <a:t>Objectives</a:t>
            </a:r>
          </a:p>
          <a:p>
            <a:pPr eaLnBrk="1" hangingPunct="1">
              <a:spcAft>
                <a:spcPts val="1375"/>
              </a:spcAft>
              <a:buClr>
                <a:srgbClr val="996600"/>
              </a:buClr>
              <a:buSzPct val="105000"/>
              <a:buFont typeface="Wingdings" panose="05000000000000000000" pitchFamily="2" charset="2"/>
              <a:buChar char="q"/>
            </a:pPr>
            <a:r>
              <a:rPr lang="en-US" altLang="ar-EG" sz="2800" b="1" dirty="0">
                <a:latin typeface="Maiandra GD" panose="020E0502030308020204" pitchFamily="34" charset="0"/>
              </a:rPr>
              <a:t>……</a:t>
            </a:r>
          </a:p>
          <a:p>
            <a:pPr eaLnBrk="1" hangingPunct="1">
              <a:spcAft>
                <a:spcPts val="1375"/>
              </a:spcAft>
              <a:buClr>
                <a:srgbClr val="996600"/>
              </a:buClr>
              <a:buSzPct val="105000"/>
              <a:buFont typeface="Wingdings" panose="05000000000000000000" pitchFamily="2" charset="2"/>
              <a:buChar char="q"/>
            </a:pPr>
            <a:r>
              <a:rPr lang="en-US" altLang="ar-EG" sz="2800" b="1" dirty="0">
                <a:latin typeface="Maiandra GD" panose="020E0502030308020204" pitchFamily="34" charset="0"/>
              </a:rPr>
              <a:t> …….</a:t>
            </a:r>
          </a:p>
          <a:p>
            <a:pPr eaLnBrk="1" hangingPunct="1">
              <a:spcAft>
                <a:spcPts val="1375"/>
              </a:spcAft>
              <a:buClr>
                <a:srgbClr val="996600"/>
              </a:buClr>
              <a:buSzPct val="105000"/>
              <a:buFont typeface="Wingdings" panose="05000000000000000000" pitchFamily="2" charset="2"/>
              <a:buChar char="q"/>
            </a:pPr>
            <a:r>
              <a:rPr lang="en-US" altLang="ar-EG" sz="2800" b="1" dirty="0">
                <a:latin typeface="Maiandra GD" panose="020E0502030308020204" pitchFamily="34" charset="0"/>
              </a:rPr>
              <a:t> ……..</a:t>
            </a:r>
          </a:p>
          <a:p>
            <a:pPr eaLnBrk="1" hangingPunct="1">
              <a:spcAft>
                <a:spcPts val="1375"/>
              </a:spcAft>
              <a:buClr>
                <a:srgbClr val="996600"/>
              </a:buClr>
              <a:buSzPct val="105000"/>
              <a:buFont typeface="Wingdings" panose="05000000000000000000" pitchFamily="2" charset="2"/>
              <a:buChar char="q"/>
            </a:pPr>
            <a:r>
              <a:rPr lang="en-US" altLang="ar-EG" sz="2800" b="1" dirty="0">
                <a:latin typeface="Maiandra GD" panose="020E0502030308020204" pitchFamily="34" charset="0"/>
              </a:rPr>
              <a:t> ……….</a:t>
            </a:r>
          </a:p>
          <a:p>
            <a:pPr eaLnBrk="1" hangingPunct="1">
              <a:spcAft>
                <a:spcPts val="1375"/>
              </a:spcAft>
              <a:buClr>
                <a:srgbClr val="996600"/>
              </a:buClr>
              <a:buSzPct val="105000"/>
              <a:buFont typeface="Wingdings" panose="05000000000000000000" pitchFamily="2" charset="2"/>
              <a:buChar char="q"/>
            </a:pPr>
            <a:r>
              <a:rPr lang="en-US" altLang="ar-EG" sz="2800" b="1" dirty="0">
                <a:latin typeface="Maiandra GD" panose="020E0502030308020204" pitchFamily="34" charset="0"/>
                <a:sym typeface="Wingdings" panose="05000000000000000000" pitchFamily="2" charset="2"/>
              </a:rPr>
              <a:t>…………</a:t>
            </a:r>
          </a:p>
          <a:p>
            <a:pPr eaLnBrk="1" hangingPunct="1">
              <a:spcAft>
                <a:spcPts val="1375"/>
              </a:spcAft>
              <a:buClr>
                <a:srgbClr val="996600"/>
              </a:buClr>
              <a:buSzPct val="105000"/>
            </a:pPr>
            <a:r>
              <a:rPr lang="en-US" altLang="ar-EG" sz="2800" b="1" dirty="0">
                <a:latin typeface="Maiandra GD" panose="020E0502030308020204" pitchFamily="34" charset="0"/>
                <a:sym typeface="Wingdings" panose="05000000000000000000" pitchFamily="2" charset="2"/>
              </a:rPr>
              <a:t>…….</a:t>
            </a:r>
          </a:p>
          <a:p>
            <a:pPr eaLnBrk="1" hangingPunct="1">
              <a:spcAft>
                <a:spcPts val="1375"/>
              </a:spcAft>
              <a:buClr>
                <a:srgbClr val="996600"/>
              </a:buClr>
              <a:buSzPct val="105000"/>
              <a:buFont typeface="Wingdings" panose="05000000000000000000" pitchFamily="2" charset="2"/>
              <a:buChar char="q"/>
            </a:pPr>
            <a:r>
              <a:rPr lang="fr-FR" altLang="ar-EG" sz="2800" b="1" dirty="0">
                <a:latin typeface="Maiandra GD" panose="020E0502030308020204" pitchFamily="34" charset="0"/>
              </a:rPr>
              <a:t> Conclusions </a:t>
            </a:r>
            <a:r>
              <a:rPr lang="en-US" altLang="ar-EG" sz="2800" b="1" dirty="0">
                <a:latin typeface="Maiandra GD" panose="020E0502030308020204" pitchFamily="34" charset="0"/>
              </a:rPr>
              <a:t>and </a:t>
            </a:r>
            <a:r>
              <a:rPr lang="fr-FR" altLang="ar-EG" sz="2800" b="1" dirty="0">
                <a:latin typeface="Maiandra GD" panose="020E0502030308020204" pitchFamily="34" charset="0"/>
              </a:rPr>
              <a:t>Perspectives</a:t>
            </a:r>
            <a:endParaRPr lang="fr-FR" altLang="ar-EG" sz="2000" b="1" dirty="0">
              <a:solidFill>
                <a:srgbClr val="0000CC"/>
              </a:solidFill>
              <a:latin typeface="Maiandra GD" panose="020E0502030308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72FA13-9997-894E-5444-32F235977C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61"/>
          <a:stretch/>
        </p:blipFill>
        <p:spPr>
          <a:xfrm>
            <a:off x="0" y="10818"/>
            <a:ext cx="2752531" cy="757832"/>
          </a:xfrm>
          <a:prstGeom prst="flowChartAlternateProcess">
            <a:avLst/>
          </a:prstGeom>
        </p:spPr>
      </p:pic>
    </p:spTree>
    <p:extLst>
      <p:ext uri="{BB962C8B-B14F-4D97-AF65-F5344CB8AC3E}">
        <p14:creationId xmlns:p14="http://schemas.microsoft.com/office/powerpoint/2010/main" val="26039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6064" cy="119703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580" y="-2835"/>
            <a:ext cx="7354941" cy="1275322"/>
          </a:xfrm>
          <a:prstGeom prst="rect">
            <a:avLst/>
          </a:prstGeom>
        </p:spPr>
      </p:pic>
      <p:sp>
        <p:nvSpPr>
          <p:cNvPr id="2" name="Text Box 4">
            <a:extLst>
              <a:ext uri="{FF2B5EF4-FFF2-40B4-BE49-F238E27FC236}">
                <a16:creationId xmlns:a16="http://schemas.microsoft.com/office/drawing/2014/main" id="{860BD611-0AAD-F92C-61C1-043A5670A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8" y="1549400"/>
            <a:ext cx="11255277" cy="438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eaLnBrk="1" hangingPunct="1">
              <a:spcAft>
                <a:spcPts val="1375"/>
              </a:spcAft>
              <a:buClr>
                <a:srgbClr val="996600"/>
              </a:buClr>
              <a:buSzPct val="105000"/>
            </a:pPr>
            <a:r>
              <a:rPr lang="en-US" altLang="ar-EG" sz="3200" b="1" dirty="0">
                <a:latin typeface="Maiandra GD" panose="020E0502030308020204" pitchFamily="34" charset="0"/>
              </a:rPr>
              <a:t>Add the objectives of the paper HERE!</a:t>
            </a:r>
          </a:p>
          <a:p>
            <a:pPr eaLnBrk="1" hangingPunct="1">
              <a:spcAft>
                <a:spcPts val="1375"/>
              </a:spcAft>
              <a:buClr>
                <a:srgbClr val="996600"/>
              </a:buClr>
              <a:buSzPct val="105000"/>
            </a:pPr>
            <a:endParaRPr lang="en-US" altLang="ar-EG" sz="3200" b="1" dirty="0">
              <a:solidFill>
                <a:srgbClr val="0000CC"/>
              </a:solidFill>
              <a:latin typeface="Maiandra GD" panose="020E0502030308020204" pitchFamily="34" charset="0"/>
            </a:endParaRPr>
          </a:p>
          <a:p>
            <a:pPr eaLnBrk="1" hangingPunct="1">
              <a:spcAft>
                <a:spcPts val="1375"/>
              </a:spcAft>
              <a:buClr>
                <a:srgbClr val="996600"/>
              </a:buClr>
              <a:buSzPct val="105000"/>
            </a:pPr>
            <a:endParaRPr lang="en-US" altLang="ar-EG" sz="3200" b="1" dirty="0">
              <a:solidFill>
                <a:srgbClr val="0000CC"/>
              </a:solidFill>
              <a:latin typeface="Maiandra GD" panose="020E0502030308020204" pitchFamily="34" charset="0"/>
            </a:endParaRPr>
          </a:p>
          <a:p>
            <a:pPr eaLnBrk="1" hangingPunct="1">
              <a:spcAft>
                <a:spcPts val="1375"/>
              </a:spcAft>
              <a:buClr>
                <a:srgbClr val="996600"/>
              </a:buClr>
              <a:buSzPct val="105000"/>
            </a:pPr>
            <a:endParaRPr lang="en-US" altLang="ar-EG" sz="3200" b="1" dirty="0">
              <a:solidFill>
                <a:srgbClr val="0000CC"/>
              </a:solidFill>
              <a:latin typeface="Maiandra GD" panose="020E0502030308020204" pitchFamily="34" charset="0"/>
            </a:endParaRPr>
          </a:p>
          <a:p>
            <a:pPr eaLnBrk="1" hangingPunct="1">
              <a:spcAft>
                <a:spcPts val="1375"/>
              </a:spcAft>
              <a:buClr>
                <a:srgbClr val="996600"/>
              </a:buClr>
              <a:buSzPct val="105000"/>
            </a:pPr>
            <a:endParaRPr lang="en-US" altLang="ar-EG" sz="3200" b="1" dirty="0">
              <a:solidFill>
                <a:srgbClr val="0000CC"/>
              </a:solidFill>
              <a:latin typeface="Maiandra GD" panose="020E0502030308020204" pitchFamily="34" charset="0"/>
            </a:endParaRPr>
          </a:p>
          <a:p>
            <a:pPr eaLnBrk="1" hangingPunct="1">
              <a:spcAft>
                <a:spcPts val="1375"/>
              </a:spcAft>
              <a:buClr>
                <a:srgbClr val="996600"/>
              </a:buClr>
              <a:buSzPct val="105000"/>
            </a:pPr>
            <a:r>
              <a:rPr lang="en-US" altLang="ar-EG" sz="3200" b="1" dirty="0">
                <a:solidFill>
                  <a:srgbClr val="0000CC"/>
                </a:solidFill>
                <a:latin typeface="Maiandra GD" panose="020E0502030308020204" pitchFamily="34" charset="0"/>
              </a:rPr>
              <a:t>……</a:t>
            </a:r>
          </a:p>
          <a:p>
            <a:pPr eaLnBrk="1" hangingPunct="1">
              <a:spcAft>
                <a:spcPts val="1375"/>
              </a:spcAft>
              <a:buClr>
                <a:srgbClr val="996600"/>
              </a:buClr>
              <a:buSzPct val="105000"/>
            </a:pPr>
            <a:endParaRPr lang="fr-FR" altLang="ar-EG" sz="2300" b="1" dirty="0">
              <a:solidFill>
                <a:srgbClr val="0000CC"/>
              </a:solidFill>
              <a:latin typeface="Tahoma" panose="020B060403050404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F66575-EE62-58A2-A8FB-707EBCFA5F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61"/>
          <a:stretch/>
        </p:blipFill>
        <p:spPr>
          <a:xfrm>
            <a:off x="0" y="10818"/>
            <a:ext cx="2752531" cy="757832"/>
          </a:xfrm>
          <a:prstGeom prst="flowChartAlternateProcess">
            <a:avLst/>
          </a:prstGeom>
        </p:spPr>
      </p:pic>
    </p:spTree>
    <p:extLst>
      <p:ext uri="{BB962C8B-B14F-4D97-AF65-F5344CB8AC3E}">
        <p14:creationId xmlns:p14="http://schemas.microsoft.com/office/powerpoint/2010/main" val="757388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6064" cy="119703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580" y="-2835"/>
            <a:ext cx="7354941" cy="12753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8788DF1-49B9-DCC8-EAC1-44705008A8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61"/>
          <a:stretch/>
        </p:blipFill>
        <p:spPr>
          <a:xfrm>
            <a:off x="0" y="10818"/>
            <a:ext cx="2752531" cy="757832"/>
          </a:xfrm>
          <a:prstGeom prst="flowChartAlternateProcess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C6DD6A4-6E71-80CD-0712-84897EE5B10D}"/>
              </a:ext>
            </a:extLst>
          </p:cNvPr>
          <p:cNvSpPr/>
          <p:nvPr/>
        </p:nvSpPr>
        <p:spPr>
          <a:xfrm>
            <a:off x="95083" y="1310260"/>
            <a:ext cx="11641267" cy="2370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0"/>
              </a:spcBef>
              <a:spcAft>
                <a:spcPts val="1200"/>
              </a:spcAft>
              <a:buClr>
                <a:srgbClr val="996600"/>
              </a:buClr>
              <a:buSzPct val="105000"/>
              <a:buFont typeface="Wingdings" pitchFamily="2" charset="2"/>
              <a:buChar char="Ø"/>
              <a:defRPr/>
            </a:pPr>
            <a:r>
              <a:rPr lang="en-US" altLang="fr-FR" sz="2400" b="1" u="sng" dirty="0">
                <a:solidFill>
                  <a:srgbClr val="FF0000"/>
                </a:solidFill>
                <a:latin typeface="Maiandra GD" panose="020E0502030308020204" pitchFamily="34" charset="0"/>
                <a:sym typeface="Wingdings" pitchFamily="2" charset="2"/>
              </a:rPr>
              <a:t> CONCLUSIONS: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  <a:buClr>
                <a:srgbClr val="996600"/>
              </a:buClr>
              <a:buSzPct val="105000"/>
              <a:buFont typeface="Wingdings" pitchFamily="2" charset="2"/>
              <a:buChar char="ü"/>
              <a:defRPr/>
            </a:pPr>
            <a:r>
              <a:rPr lang="en-US" altLang="fr-FR" sz="2400" b="1" dirty="0">
                <a:solidFill>
                  <a:srgbClr val="0000CC"/>
                </a:solidFill>
                <a:latin typeface="Maiandra GD" panose="020E0502030308020204" pitchFamily="34" charset="0"/>
                <a:sym typeface="Wingdings" pitchFamily="2" charset="2"/>
              </a:rPr>
              <a:t> </a:t>
            </a:r>
            <a:r>
              <a:rPr lang="en-US" altLang="fr-FR" sz="2000" b="1" dirty="0">
                <a:solidFill>
                  <a:srgbClr val="0000CC"/>
                </a:solidFill>
                <a:latin typeface="Maiandra GD" panose="020E0502030308020204" pitchFamily="34" charset="0"/>
                <a:sym typeface="Wingdings" pitchFamily="2" charset="2"/>
              </a:rPr>
              <a:t>Conclusion 1</a:t>
            </a:r>
            <a:r>
              <a:rPr lang="en-US" altLang="fr-FR" sz="2000" b="1" dirty="0">
                <a:solidFill>
                  <a:schemeClr val="accent2">
                    <a:lumMod val="50000"/>
                  </a:schemeClr>
                </a:solidFill>
                <a:latin typeface="Maiandra GD" panose="020E0502030308020204" pitchFamily="34" charset="0"/>
                <a:sym typeface="Wingdings" pitchFamily="2" charset="2"/>
              </a:rPr>
              <a:t>.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  <a:buClr>
                <a:srgbClr val="996600"/>
              </a:buClr>
              <a:buSzPct val="105000"/>
              <a:buFont typeface="Wingdings" pitchFamily="2" charset="2"/>
              <a:buChar char="ü"/>
              <a:defRPr/>
            </a:pPr>
            <a:r>
              <a:rPr lang="en-US" altLang="fr-FR" sz="2000" b="1" dirty="0">
                <a:solidFill>
                  <a:srgbClr val="0000CC"/>
                </a:solidFill>
                <a:latin typeface="Maiandra GD" panose="020E0502030308020204" pitchFamily="34" charset="0"/>
                <a:sym typeface="Wingdings" pitchFamily="2" charset="2"/>
              </a:rPr>
              <a:t> Conclusion 2</a:t>
            </a:r>
            <a:r>
              <a:rPr lang="en-US" altLang="fr-FR" sz="2000" b="1" dirty="0">
                <a:solidFill>
                  <a:schemeClr val="accent2">
                    <a:lumMod val="50000"/>
                  </a:schemeClr>
                </a:solidFill>
                <a:latin typeface="Maiandra GD" panose="020E0502030308020204" pitchFamily="34" charset="0"/>
                <a:sym typeface="Wingdings" pitchFamily="2" charset="2"/>
              </a:rPr>
              <a:t>.</a:t>
            </a:r>
            <a:endParaRPr lang="en-US" sz="2000" dirty="0">
              <a:latin typeface="Maiandra GD" panose="020E0502030308020204" pitchFamily="34" charset="0"/>
            </a:endParaRP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  <a:buClr>
                <a:srgbClr val="996600"/>
              </a:buClr>
              <a:buSzPct val="105000"/>
              <a:buFont typeface="Wingdings" pitchFamily="2" charset="2"/>
              <a:buChar char="ü"/>
              <a:defRPr/>
            </a:pPr>
            <a:r>
              <a:rPr lang="en-US" altLang="fr-FR" sz="2000" b="1" dirty="0">
                <a:solidFill>
                  <a:srgbClr val="0000CC"/>
                </a:solidFill>
                <a:latin typeface="Maiandra GD" panose="020E0502030308020204" pitchFamily="34" charset="0"/>
                <a:sym typeface="Wingdings" pitchFamily="2" charset="2"/>
              </a:rPr>
              <a:t> ………..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  <a:buClr>
                <a:srgbClr val="996600"/>
              </a:buClr>
              <a:buSzPct val="105000"/>
              <a:buFont typeface="Wingdings" pitchFamily="2" charset="2"/>
              <a:buChar char="ü"/>
              <a:defRPr/>
            </a:pPr>
            <a:r>
              <a:rPr lang="en-US" altLang="fr-FR" sz="2000" b="1" dirty="0">
                <a:solidFill>
                  <a:srgbClr val="0000CC"/>
                </a:solidFill>
                <a:latin typeface="Maiandra GD" panose="020E0502030308020204" pitchFamily="34" charset="0"/>
                <a:sym typeface="Wingdings" pitchFamily="2" charset="2"/>
              </a:rPr>
              <a:t> Conclusion 3. </a:t>
            </a:r>
            <a:endParaRPr lang="fr-FR" sz="2000" dirty="0">
              <a:latin typeface="Maiandra GD" panose="020E0502030308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05C176-7F1C-9358-BDB7-8E76FCEDE053}"/>
              </a:ext>
            </a:extLst>
          </p:cNvPr>
          <p:cNvSpPr/>
          <p:nvPr/>
        </p:nvSpPr>
        <p:spPr>
          <a:xfrm>
            <a:off x="96838" y="4080977"/>
            <a:ext cx="11639512" cy="2370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0"/>
              </a:spcBef>
              <a:spcAft>
                <a:spcPts val="1200"/>
              </a:spcAft>
              <a:buClr>
                <a:srgbClr val="996600"/>
              </a:buClr>
              <a:buSzPct val="105000"/>
              <a:buFont typeface="Wingdings" pitchFamily="2" charset="2"/>
              <a:buChar char="Ø"/>
              <a:defRPr/>
            </a:pPr>
            <a:r>
              <a:rPr lang="en-US" altLang="fr-FR" sz="2400" b="1" u="sng" dirty="0">
                <a:solidFill>
                  <a:srgbClr val="FF0000"/>
                </a:solidFill>
                <a:latin typeface="Maiandra GD" panose="020E0502030308020204" pitchFamily="34" charset="0"/>
                <a:sym typeface="Wingdings" pitchFamily="2" charset="2"/>
              </a:rPr>
              <a:t> PERSPECTIVES: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  <a:buClr>
                <a:srgbClr val="996600"/>
              </a:buClr>
              <a:buSzPct val="105000"/>
              <a:buFont typeface="Wingdings" pitchFamily="2" charset="2"/>
              <a:buChar char="ü"/>
              <a:defRPr/>
            </a:pPr>
            <a:r>
              <a:rPr lang="en-US" altLang="fr-FR" sz="2400" b="1" dirty="0">
                <a:solidFill>
                  <a:srgbClr val="0000CC"/>
                </a:solidFill>
                <a:latin typeface="Maiandra GD" panose="020E0502030308020204" pitchFamily="34" charset="0"/>
                <a:sym typeface="Wingdings" pitchFamily="2" charset="2"/>
              </a:rPr>
              <a:t> </a:t>
            </a:r>
            <a:r>
              <a:rPr lang="en-US" altLang="fr-FR" sz="2000" b="1" dirty="0">
                <a:solidFill>
                  <a:schemeClr val="accent3">
                    <a:lumMod val="50000"/>
                  </a:schemeClr>
                </a:solidFill>
                <a:latin typeface="Maiandra GD" panose="020E0502030308020204" pitchFamily="34" charset="0"/>
                <a:sym typeface="Wingdings" pitchFamily="2" charset="2"/>
              </a:rPr>
              <a:t>Perspective 1. 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  <a:buClr>
                <a:srgbClr val="996600"/>
              </a:buClr>
              <a:buSzPct val="105000"/>
              <a:buFont typeface="Wingdings" pitchFamily="2" charset="2"/>
              <a:buChar char="ü"/>
              <a:defRPr/>
            </a:pP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Maiandra GD" panose="020E0502030308020204" pitchFamily="34" charset="0"/>
                <a:sym typeface="Wingdings" pitchFamily="2" charset="2"/>
              </a:rPr>
              <a:t> </a:t>
            </a:r>
            <a:r>
              <a:rPr lang="en-US" altLang="fr-FR" sz="2000" b="1" dirty="0">
                <a:solidFill>
                  <a:schemeClr val="accent3">
                    <a:lumMod val="50000"/>
                  </a:schemeClr>
                </a:solidFill>
                <a:latin typeface="Maiandra GD" panose="020E0502030308020204" pitchFamily="34" charset="0"/>
                <a:sym typeface="Wingdings" pitchFamily="2" charset="2"/>
              </a:rPr>
              <a:t>Perspective 2.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  <a:buClr>
                <a:srgbClr val="996600"/>
              </a:buClr>
              <a:buSzPct val="105000"/>
              <a:buFont typeface="Wingdings" pitchFamily="2" charset="2"/>
              <a:buChar char="ü"/>
              <a:defRPr/>
            </a:pPr>
            <a:r>
              <a:rPr lang="en-US" altLang="fr-FR" sz="2000" b="1" dirty="0">
                <a:solidFill>
                  <a:schemeClr val="accent3">
                    <a:lumMod val="50000"/>
                  </a:schemeClr>
                </a:solidFill>
                <a:latin typeface="Maiandra GD" panose="020E0502030308020204" pitchFamily="34" charset="0"/>
                <a:sym typeface="Wingdings" pitchFamily="2" charset="2"/>
              </a:rPr>
              <a:t> …………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  <a:buClr>
                <a:srgbClr val="996600"/>
              </a:buClr>
              <a:buSzPct val="105000"/>
              <a:buFont typeface="Wingdings" pitchFamily="2" charset="2"/>
              <a:buChar char="ü"/>
              <a:defRPr/>
            </a:pPr>
            <a:r>
              <a:rPr lang="en-US" altLang="fr-FR" sz="2000" b="1" dirty="0">
                <a:solidFill>
                  <a:schemeClr val="accent3">
                    <a:lumMod val="50000"/>
                  </a:schemeClr>
                </a:solidFill>
                <a:latin typeface="Maiandra GD" panose="020E0502030308020204" pitchFamily="34" charset="0"/>
                <a:sym typeface="Wingdings" pitchFamily="2" charset="2"/>
              </a:rPr>
              <a:t> Perspective 3. </a:t>
            </a:r>
            <a:endParaRPr lang="fr-FR" altLang="fr-FR" sz="2000" b="1" dirty="0">
              <a:solidFill>
                <a:schemeClr val="accent3">
                  <a:lumMod val="50000"/>
                </a:schemeClr>
              </a:solidFill>
              <a:latin typeface="Maiandra GD" panose="020E0502030308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29624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22920" y="3147436"/>
            <a:ext cx="9770224" cy="1323774"/>
          </a:xfrm>
        </p:spPr>
        <p:txBody>
          <a:bodyPr>
            <a:noAutofit/>
          </a:bodyPr>
          <a:lstStyle/>
          <a:p>
            <a:r>
              <a:rPr lang="en-US" sz="7200" b="1" dirty="0">
                <a:solidFill>
                  <a:schemeClr val="accent1">
                    <a:lumMod val="50000"/>
                  </a:schemeClr>
                </a:solidFill>
                <a:latin typeface="Maiandra GD" panose="020E0502030308020204" pitchFamily="34" charset="0"/>
              </a:rPr>
              <a:t>Thank You</a:t>
            </a:r>
            <a:endParaRPr lang="tr-TR" sz="7200" b="1" dirty="0">
              <a:solidFill>
                <a:schemeClr val="accent1">
                  <a:lumMod val="50000"/>
                </a:schemeClr>
              </a:solidFill>
              <a:latin typeface="Maiandra GD" panose="020E0502030308020204" pitchFamily="34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216064" cy="2585259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64" y="340763"/>
            <a:ext cx="11746097" cy="2036734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63" y="5048745"/>
            <a:ext cx="9715755" cy="168467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9665864-1CCC-31C3-D023-9E2FCE97FD7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61"/>
          <a:stretch/>
        </p:blipFill>
        <p:spPr>
          <a:xfrm>
            <a:off x="0" y="10817"/>
            <a:ext cx="3349690" cy="1080661"/>
          </a:xfrm>
          <a:prstGeom prst="flowChartAlternateProcess">
            <a:avLst/>
          </a:prstGeom>
        </p:spPr>
      </p:pic>
    </p:spTree>
    <p:extLst>
      <p:ext uri="{BB962C8B-B14F-4D97-AF65-F5344CB8AC3E}">
        <p14:creationId xmlns:p14="http://schemas.microsoft.com/office/powerpoint/2010/main" val="598176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96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Lucida Bright</vt:lpstr>
      <vt:lpstr>Maiandra GD</vt:lpstr>
      <vt:lpstr>Tahoma</vt:lpstr>
      <vt:lpstr>Times New Roman</vt:lpstr>
      <vt:lpstr>Wingdings</vt:lpstr>
      <vt:lpstr>Office Teması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Basın Yayın</dc:creator>
  <cp:lastModifiedBy>ibrahim h demirel</cp:lastModifiedBy>
  <cp:revision>11</cp:revision>
  <dcterms:created xsi:type="dcterms:W3CDTF">2022-05-17T11:21:02Z</dcterms:created>
  <dcterms:modified xsi:type="dcterms:W3CDTF">2024-09-30T07:58:39Z</dcterms:modified>
</cp:coreProperties>
</file>